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8" r:id="rId5"/>
    <p:sldId id="259" r:id="rId6"/>
    <p:sldId id="260" r:id="rId7"/>
    <p:sldId id="261" r:id="rId8"/>
    <p:sldId id="266" r:id="rId9"/>
    <p:sldId id="267" r:id="rId10"/>
    <p:sldId id="269" r:id="rId11"/>
    <p:sldId id="270" r:id="rId12"/>
    <p:sldId id="271" r:id="rId13"/>
    <p:sldId id="272" r:id="rId14"/>
    <p:sldId id="273" r:id="rId15"/>
    <p:sldId id="275" r:id="rId16"/>
    <p:sldId id="276" r:id="rId17"/>
    <p:sldId id="277" r:id="rId18"/>
    <p:sldId id="278" r:id="rId19"/>
    <p:sldId id="279" r:id="rId20"/>
    <p:sldId id="280" r:id="rId21"/>
    <p:sldId id="281" r:id="rId22"/>
    <p:sldId id="282" r:id="rId23"/>
    <p:sldId id="283" r:id="rId24"/>
    <p:sldId id="262" r:id="rId25"/>
    <p:sldId id="263" r:id="rId26"/>
    <p:sldId id="264" r:id="rId27"/>
    <p:sldId id="26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589166-8B6E-48B5-A78A-3E43036AE109}" v="47" dt="2024-08-30T19:59:47.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6" d="100"/>
          <a:sy n="146" d="100"/>
        </p:scale>
        <p:origin x="4752" y="1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rre LeBlanc" userId="232031deb027aa73" providerId="LiveId" clId="{64589166-8B6E-48B5-A78A-3E43036AE109}"/>
    <pc:docChg chg="undo custSel delSld modSld">
      <pc:chgData name="Pierre LeBlanc" userId="232031deb027aa73" providerId="LiveId" clId="{64589166-8B6E-48B5-A78A-3E43036AE109}" dt="2024-08-30T19:59:47.721" v="610" actId="20577"/>
      <pc:docMkLst>
        <pc:docMk/>
      </pc:docMkLst>
      <pc:sldChg chg="addSp modSp mod setBg">
        <pc:chgData name="Pierre LeBlanc" userId="232031deb027aa73" providerId="LiveId" clId="{64589166-8B6E-48B5-A78A-3E43036AE109}" dt="2024-08-30T16:05:20.218" v="230" actId="20577"/>
        <pc:sldMkLst>
          <pc:docMk/>
          <pc:sldMk cId="0" sldId="256"/>
        </pc:sldMkLst>
        <pc:spChg chg="mod">
          <ac:chgData name="Pierre LeBlanc" userId="232031deb027aa73" providerId="LiveId" clId="{64589166-8B6E-48B5-A78A-3E43036AE109}" dt="2024-08-29T17:37:20.523" v="15" actId="26606"/>
          <ac:spMkLst>
            <pc:docMk/>
            <pc:sldMk cId="0" sldId="256"/>
            <ac:spMk id="2" creationId="{00000000-0000-0000-0000-000000000000}"/>
          </ac:spMkLst>
        </pc:spChg>
        <pc:spChg chg="mod">
          <ac:chgData name="Pierre LeBlanc" userId="232031deb027aa73" providerId="LiveId" clId="{64589166-8B6E-48B5-A78A-3E43036AE109}" dt="2024-08-30T16:05:20.218" v="230" actId="20577"/>
          <ac:spMkLst>
            <pc:docMk/>
            <pc:sldMk cId="0" sldId="256"/>
            <ac:spMk id="3" creationId="{00000000-0000-0000-0000-000000000000}"/>
          </ac:spMkLst>
        </pc:spChg>
        <pc:spChg chg="add">
          <ac:chgData name="Pierre LeBlanc" userId="232031deb027aa73" providerId="LiveId" clId="{64589166-8B6E-48B5-A78A-3E43036AE109}" dt="2024-08-29T17:37:20.523" v="15" actId="26606"/>
          <ac:spMkLst>
            <pc:docMk/>
            <pc:sldMk cId="0" sldId="256"/>
            <ac:spMk id="8" creationId="{6F5A5072-7B47-4D32-B52A-4EBBF590B8A5}"/>
          </ac:spMkLst>
        </pc:spChg>
        <pc:spChg chg="add">
          <ac:chgData name="Pierre LeBlanc" userId="232031deb027aa73" providerId="LiveId" clId="{64589166-8B6E-48B5-A78A-3E43036AE109}" dt="2024-08-29T17:37:20.523" v="15" actId="26606"/>
          <ac:spMkLst>
            <pc:docMk/>
            <pc:sldMk cId="0" sldId="256"/>
            <ac:spMk id="10" creationId="{9715DAF0-AE1B-46C9-8A6B-DB2AA05AB91D}"/>
          </ac:spMkLst>
        </pc:spChg>
        <pc:spChg chg="add">
          <ac:chgData name="Pierre LeBlanc" userId="232031deb027aa73" providerId="LiveId" clId="{64589166-8B6E-48B5-A78A-3E43036AE109}" dt="2024-08-29T17:37:20.523" v="15" actId="26606"/>
          <ac:spMkLst>
            <pc:docMk/>
            <pc:sldMk cId="0" sldId="256"/>
            <ac:spMk id="12" creationId="{6016219D-510E-4184-9090-6D5578A87BD1}"/>
          </ac:spMkLst>
        </pc:spChg>
        <pc:spChg chg="add">
          <ac:chgData name="Pierre LeBlanc" userId="232031deb027aa73" providerId="LiveId" clId="{64589166-8B6E-48B5-A78A-3E43036AE109}" dt="2024-08-29T17:37:20.523" v="15" actId="26606"/>
          <ac:spMkLst>
            <pc:docMk/>
            <pc:sldMk cId="0" sldId="256"/>
            <ac:spMk id="14" creationId="{AFF4A713-7B75-4B21-90D7-5AB19547C728}"/>
          </ac:spMkLst>
        </pc:spChg>
        <pc:spChg chg="add">
          <ac:chgData name="Pierre LeBlanc" userId="232031deb027aa73" providerId="LiveId" clId="{64589166-8B6E-48B5-A78A-3E43036AE109}" dt="2024-08-29T17:37:20.523" v="15" actId="26606"/>
          <ac:spMkLst>
            <pc:docMk/>
            <pc:sldMk cId="0" sldId="256"/>
            <ac:spMk id="16" creationId="{DC631C0B-6DA6-4E57-8231-CE32B3434A7E}"/>
          </ac:spMkLst>
        </pc:spChg>
        <pc:spChg chg="add">
          <ac:chgData name="Pierre LeBlanc" userId="232031deb027aa73" providerId="LiveId" clId="{64589166-8B6E-48B5-A78A-3E43036AE109}" dt="2024-08-29T17:37:20.523" v="15" actId="26606"/>
          <ac:spMkLst>
            <pc:docMk/>
            <pc:sldMk cId="0" sldId="256"/>
            <ac:spMk id="18" creationId="{C29501E6-A978-4A61-9689-9085AF97A53A}"/>
          </ac:spMkLst>
        </pc:spChg>
      </pc:sldChg>
      <pc:sldChg chg="addSp modSp mod setBg">
        <pc:chgData name="Pierre LeBlanc" userId="232031deb027aa73" providerId="LiveId" clId="{64589166-8B6E-48B5-A78A-3E43036AE109}" dt="2024-08-30T16:49:59.283" v="462" actId="5793"/>
        <pc:sldMkLst>
          <pc:docMk/>
          <pc:sldMk cId="0" sldId="257"/>
        </pc:sldMkLst>
        <pc:spChg chg="mod">
          <ac:chgData name="Pierre LeBlanc" userId="232031deb027aa73" providerId="LiveId" clId="{64589166-8B6E-48B5-A78A-3E43036AE109}" dt="2024-08-29T17:37:36.242" v="16" actId="26606"/>
          <ac:spMkLst>
            <pc:docMk/>
            <pc:sldMk cId="0" sldId="257"/>
            <ac:spMk id="2" creationId="{00000000-0000-0000-0000-000000000000}"/>
          </ac:spMkLst>
        </pc:spChg>
        <pc:spChg chg="mod">
          <ac:chgData name="Pierre LeBlanc" userId="232031deb027aa73" providerId="LiveId" clId="{64589166-8B6E-48B5-A78A-3E43036AE109}" dt="2024-08-30T16:49:59.283" v="462" actId="5793"/>
          <ac:spMkLst>
            <pc:docMk/>
            <pc:sldMk cId="0" sldId="257"/>
            <ac:spMk id="3" creationId="{00000000-0000-0000-0000-000000000000}"/>
          </ac:spMkLst>
        </pc:spChg>
        <pc:spChg chg="add">
          <ac:chgData name="Pierre LeBlanc" userId="232031deb027aa73" providerId="LiveId" clId="{64589166-8B6E-48B5-A78A-3E43036AE109}" dt="2024-08-29T17:37:36.242" v="16" actId="26606"/>
          <ac:spMkLst>
            <pc:docMk/>
            <pc:sldMk cId="0" sldId="257"/>
            <ac:spMk id="8" creationId="{1B15ED52-F352-441B-82BF-E0EA34836D08}"/>
          </ac:spMkLst>
        </pc:spChg>
        <pc:spChg chg="add">
          <ac:chgData name="Pierre LeBlanc" userId="232031deb027aa73" providerId="LiveId" clId="{64589166-8B6E-48B5-A78A-3E43036AE109}" dt="2024-08-29T17:37:36.242" v="16" actId="26606"/>
          <ac:spMkLst>
            <pc:docMk/>
            <pc:sldMk cId="0" sldId="257"/>
            <ac:spMk id="10" creationId="{3B2E3793-BFE6-45A2-9B7B-E18844431C99}"/>
          </ac:spMkLst>
        </pc:spChg>
        <pc:spChg chg="add">
          <ac:chgData name="Pierre LeBlanc" userId="232031deb027aa73" providerId="LiveId" clId="{64589166-8B6E-48B5-A78A-3E43036AE109}" dt="2024-08-29T17:37:36.242" v="16" actId="26606"/>
          <ac:spMkLst>
            <pc:docMk/>
            <pc:sldMk cId="0" sldId="257"/>
            <ac:spMk id="12" creationId="{BC4C4868-CB8F-4AF9-9CDB-8108F2C19B67}"/>
          </ac:spMkLst>
        </pc:spChg>
        <pc:spChg chg="add">
          <ac:chgData name="Pierre LeBlanc" userId="232031deb027aa73" providerId="LiveId" clId="{64589166-8B6E-48B5-A78A-3E43036AE109}" dt="2024-08-29T17:37:36.242" v="16" actId="26606"/>
          <ac:spMkLst>
            <pc:docMk/>
            <pc:sldMk cId="0" sldId="257"/>
            <ac:spMk id="14" creationId="{375E0459-6403-40CD-989D-56A4407CA12E}"/>
          </ac:spMkLst>
        </pc:spChg>
        <pc:spChg chg="add">
          <ac:chgData name="Pierre LeBlanc" userId="232031deb027aa73" providerId="LiveId" clId="{64589166-8B6E-48B5-A78A-3E43036AE109}" dt="2024-08-29T17:37:36.242" v="16" actId="26606"/>
          <ac:spMkLst>
            <pc:docMk/>
            <pc:sldMk cId="0" sldId="257"/>
            <ac:spMk id="16" creationId="{53E5B1A8-3AC9-4BD1-9BBC-78CA94F2D1BA}"/>
          </ac:spMkLst>
        </pc:spChg>
      </pc:sldChg>
      <pc:sldChg chg="addSp modSp mod setBg">
        <pc:chgData name="Pierre LeBlanc" userId="232031deb027aa73" providerId="LiveId" clId="{64589166-8B6E-48B5-A78A-3E43036AE109}" dt="2024-08-30T16:02:57.591" v="211" actId="20577"/>
        <pc:sldMkLst>
          <pc:docMk/>
          <pc:sldMk cId="0" sldId="258"/>
        </pc:sldMkLst>
        <pc:spChg chg="mod">
          <ac:chgData name="Pierre LeBlanc" userId="232031deb027aa73" providerId="LiveId" clId="{64589166-8B6E-48B5-A78A-3E43036AE109}" dt="2024-08-29T17:37:51.953" v="17" actId="26606"/>
          <ac:spMkLst>
            <pc:docMk/>
            <pc:sldMk cId="0" sldId="258"/>
            <ac:spMk id="2" creationId="{00000000-0000-0000-0000-000000000000}"/>
          </ac:spMkLst>
        </pc:spChg>
        <pc:spChg chg="mod">
          <ac:chgData name="Pierre LeBlanc" userId="232031deb027aa73" providerId="LiveId" clId="{64589166-8B6E-48B5-A78A-3E43036AE109}" dt="2024-08-30T16:02:57.591" v="211" actId="20577"/>
          <ac:spMkLst>
            <pc:docMk/>
            <pc:sldMk cId="0" sldId="258"/>
            <ac:spMk id="3" creationId="{00000000-0000-0000-0000-000000000000}"/>
          </ac:spMkLst>
        </pc:spChg>
        <pc:spChg chg="add">
          <ac:chgData name="Pierre LeBlanc" userId="232031deb027aa73" providerId="LiveId" clId="{64589166-8B6E-48B5-A78A-3E43036AE109}" dt="2024-08-29T17:37:51.953" v="17" actId="26606"/>
          <ac:spMkLst>
            <pc:docMk/>
            <pc:sldMk cId="0" sldId="258"/>
            <ac:spMk id="8" creationId="{1B15ED52-F352-441B-82BF-E0EA34836D08}"/>
          </ac:spMkLst>
        </pc:spChg>
        <pc:spChg chg="add">
          <ac:chgData name="Pierre LeBlanc" userId="232031deb027aa73" providerId="LiveId" clId="{64589166-8B6E-48B5-A78A-3E43036AE109}" dt="2024-08-29T17:37:51.953" v="17" actId="26606"/>
          <ac:spMkLst>
            <pc:docMk/>
            <pc:sldMk cId="0" sldId="258"/>
            <ac:spMk id="10" creationId="{3B2E3793-BFE6-45A2-9B7B-E18844431C99}"/>
          </ac:spMkLst>
        </pc:spChg>
        <pc:spChg chg="add">
          <ac:chgData name="Pierre LeBlanc" userId="232031deb027aa73" providerId="LiveId" clId="{64589166-8B6E-48B5-A78A-3E43036AE109}" dt="2024-08-29T17:37:51.953" v="17" actId="26606"/>
          <ac:spMkLst>
            <pc:docMk/>
            <pc:sldMk cId="0" sldId="258"/>
            <ac:spMk id="12" creationId="{BC4C4868-CB8F-4AF9-9CDB-8108F2C19B67}"/>
          </ac:spMkLst>
        </pc:spChg>
        <pc:spChg chg="add">
          <ac:chgData name="Pierre LeBlanc" userId="232031deb027aa73" providerId="LiveId" clId="{64589166-8B6E-48B5-A78A-3E43036AE109}" dt="2024-08-29T17:37:51.953" v="17" actId="26606"/>
          <ac:spMkLst>
            <pc:docMk/>
            <pc:sldMk cId="0" sldId="258"/>
            <ac:spMk id="14" creationId="{375E0459-6403-40CD-989D-56A4407CA12E}"/>
          </ac:spMkLst>
        </pc:spChg>
        <pc:spChg chg="add">
          <ac:chgData name="Pierre LeBlanc" userId="232031deb027aa73" providerId="LiveId" clId="{64589166-8B6E-48B5-A78A-3E43036AE109}" dt="2024-08-29T17:37:51.953" v="17" actId="26606"/>
          <ac:spMkLst>
            <pc:docMk/>
            <pc:sldMk cId="0" sldId="258"/>
            <ac:spMk id="16" creationId="{53E5B1A8-3AC9-4BD1-9BBC-78CA94F2D1BA}"/>
          </ac:spMkLst>
        </pc:spChg>
      </pc:sldChg>
      <pc:sldChg chg="addSp delSp modSp mod setBg">
        <pc:chgData name="Pierre LeBlanc" userId="232031deb027aa73" providerId="LiveId" clId="{64589166-8B6E-48B5-A78A-3E43036AE109}" dt="2024-08-30T16:03:45.546" v="217" actId="20577"/>
        <pc:sldMkLst>
          <pc:docMk/>
          <pc:sldMk cId="0" sldId="259"/>
        </pc:sldMkLst>
        <pc:spChg chg="mod">
          <ac:chgData name="Pierre LeBlanc" userId="232031deb027aa73" providerId="LiveId" clId="{64589166-8B6E-48B5-A78A-3E43036AE109}" dt="2024-08-29T17:38:05.210" v="18" actId="26606"/>
          <ac:spMkLst>
            <pc:docMk/>
            <pc:sldMk cId="0" sldId="259"/>
            <ac:spMk id="2" creationId="{00000000-0000-0000-0000-000000000000}"/>
          </ac:spMkLst>
        </pc:spChg>
        <pc:spChg chg="del">
          <ac:chgData name="Pierre LeBlanc" userId="232031deb027aa73" providerId="LiveId" clId="{64589166-8B6E-48B5-A78A-3E43036AE109}" dt="2024-08-29T17:38:05.210" v="18" actId="26606"/>
          <ac:spMkLst>
            <pc:docMk/>
            <pc:sldMk cId="0" sldId="259"/>
            <ac:spMk id="3" creationId="{00000000-0000-0000-0000-000000000000}"/>
          </ac:spMkLst>
        </pc:spChg>
        <pc:spChg chg="add">
          <ac:chgData name="Pierre LeBlanc" userId="232031deb027aa73" providerId="LiveId" clId="{64589166-8B6E-48B5-A78A-3E43036AE109}" dt="2024-08-29T17:38:05.210" v="18" actId="26606"/>
          <ac:spMkLst>
            <pc:docMk/>
            <pc:sldMk cId="0" sldId="259"/>
            <ac:spMk id="9" creationId="{BACC6370-2D7E-4714-9D71-7542949D7D5D}"/>
          </ac:spMkLst>
        </pc:spChg>
        <pc:spChg chg="add">
          <ac:chgData name="Pierre LeBlanc" userId="232031deb027aa73" providerId="LiveId" clId="{64589166-8B6E-48B5-A78A-3E43036AE109}" dt="2024-08-29T17:38:05.210" v="18" actId="26606"/>
          <ac:spMkLst>
            <pc:docMk/>
            <pc:sldMk cId="0" sldId="259"/>
            <ac:spMk id="11" creationId="{F68B3F68-107C-434F-AA38-110D5EA91B85}"/>
          </ac:spMkLst>
        </pc:spChg>
        <pc:spChg chg="add">
          <ac:chgData name="Pierre LeBlanc" userId="232031deb027aa73" providerId="LiveId" clId="{64589166-8B6E-48B5-A78A-3E43036AE109}" dt="2024-08-29T17:38:05.210" v="18" actId="26606"/>
          <ac:spMkLst>
            <pc:docMk/>
            <pc:sldMk cId="0" sldId="259"/>
            <ac:spMk id="13" creationId="{AAD0DBB9-1A4B-4391-81D4-CB19F9AB918A}"/>
          </ac:spMkLst>
        </pc:spChg>
        <pc:spChg chg="add">
          <ac:chgData name="Pierre LeBlanc" userId="232031deb027aa73" providerId="LiveId" clId="{64589166-8B6E-48B5-A78A-3E43036AE109}" dt="2024-08-29T17:38:05.210" v="18" actId="26606"/>
          <ac:spMkLst>
            <pc:docMk/>
            <pc:sldMk cId="0" sldId="259"/>
            <ac:spMk id="15" creationId="{063BBA22-50EA-4C4D-BE05-F1CE4E63AA56}"/>
          </ac:spMkLst>
        </pc:spChg>
        <pc:graphicFrameChg chg="add mod modGraphic">
          <ac:chgData name="Pierre LeBlanc" userId="232031deb027aa73" providerId="LiveId" clId="{64589166-8B6E-48B5-A78A-3E43036AE109}" dt="2024-08-30T16:03:45.546" v="217" actId="20577"/>
          <ac:graphicFrameMkLst>
            <pc:docMk/>
            <pc:sldMk cId="0" sldId="259"/>
            <ac:graphicFrameMk id="5" creationId="{4F68E9A1-D2FE-A933-E22B-3CF86B1F3FE8}"/>
          </ac:graphicFrameMkLst>
        </pc:graphicFrameChg>
      </pc:sldChg>
      <pc:sldChg chg="addSp delSp modSp mod setBg">
        <pc:chgData name="Pierre LeBlanc" userId="232031deb027aa73" providerId="LiveId" clId="{64589166-8B6E-48B5-A78A-3E43036AE109}" dt="2024-08-30T18:03:03.052" v="570" actId="113"/>
        <pc:sldMkLst>
          <pc:docMk/>
          <pc:sldMk cId="0" sldId="260"/>
        </pc:sldMkLst>
        <pc:spChg chg="mod">
          <ac:chgData name="Pierre LeBlanc" userId="232031deb027aa73" providerId="LiveId" clId="{64589166-8B6E-48B5-A78A-3E43036AE109}" dt="2024-08-29T17:38:51.963" v="24" actId="26606"/>
          <ac:spMkLst>
            <pc:docMk/>
            <pc:sldMk cId="0" sldId="260"/>
            <ac:spMk id="2" creationId="{00000000-0000-0000-0000-000000000000}"/>
          </ac:spMkLst>
        </pc:spChg>
        <pc:spChg chg="add del">
          <ac:chgData name="Pierre LeBlanc" userId="232031deb027aa73" providerId="LiveId" clId="{64589166-8B6E-48B5-A78A-3E43036AE109}" dt="2024-08-29T17:38:51.992" v="25" actId="26606"/>
          <ac:spMkLst>
            <pc:docMk/>
            <pc:sldMk cId="0" sldId="260"/>
            <ac:spMk id="3" creationId="{00000000-0000-0000-0000-000000000000}"/>
          </ac:spMkLst>
        </pc:spChg>
        <pc:spChg chg="add del">
          <ac:chgData name="Pierre LeBlanc" userId="232031deb027aa73" providerId="LiveId" clId="{64589166-8B6E-48B5-A78A-3E43036AE109}" dt="2024-08-29T17:38:40.909" v="20" actId="26606"/>
          <ac:spMkLst>
            <pc:docMk/>
            <pc:sldMk cId="0" sldId="260"/>
            <ac:spMk id="9" creationId="{BACC6370-2D7E-4714-9D71-7542949D7D5D}"/>
          </ac:spMkLst>
        </pc:spChg>
        <pc:spChg chg="add del">
          <ac:chgData name="Pierre LeBlanc" userId="232031deb027aa73" providerId="LiveId" clId="{64589166-8B6E-48B5-A78A-3E43036AE109}" dt="2024-08-29T17:38:40.909" v="20" actId="26606"/>
          <ac:spMkLst>
            <pc:docMk/>
            <pc:sldMk cId="0" sldId="260"/>
            <ac:spMk id="11" creationId="{F68B3F68-107C-434F-AA38-110D5EA91B85}"/>
          </ac:spMkLst>
        </pc:spChg>
        <pc:spChg chg="add del">
          <ac:chgData name="Pierre LeBlanc" userId="232031deb027aa73" providerId="LiveId" clId="{64589166-8B6E-48B5-A78A-3E43036AE109}" dt="2024-08-29T17:38:40.909" v="20" actId="26606"/>
          <ac:spMkLst>
            <pc:docMk/>
            <pc:sldMk cId="0" sldId="260"/>
            <ac:spMk id="13" creationId="{AAD0DBB9-1A4B-4391-81D4-CB19F9AB918A}"/>
          </ac:spMkLst>
        </pc:spChg>
        <pc:spChg chg="add del">
          <ac:chgData name="Pierre LeBlanc" userId="232031deb027aa73" providerId="LiveId" clId="{64589166-8B6E-48B5-A78A-3E43036AE109}" dt="2024-08-29T17:38:40.909" v="20" actId="26606"/>
          <ac:spMkLst>
            <pc:docMk/>
            <pc:sldMk cId="0" sldId="260"/>
            <ac:spMk id="15" creationId="{063BBA22-50EA-4C4D-BE05-F1CE4E63AA56}"/>
          </ac:spMkLst>
        </pc:spChg>
        <pc:spChg chg="add del">
          <ac:chgData name="Pierre LeBlanc" userId="232031deb027aa73" providerId="LiveId" clId="{64589166-8B6E-48B5-A78A-3E43036AE109}" dt="2024-08-29T17:38:46.734" v="22" actId="26606"/>
          <ac:spMkLst>
            <pc:docMk/>
            <pc:sldMk cId="0" sldId="260"/>
            <ac:spMk id="17" creationId="{9F7D5CDA-D291-4307-BF55-1381FED29634}"/>
          </ac:spMkLst>
        </pc:spChg>
        <pc:spChg chg="add del">
          <ac:chgData name="Pierre LeBlanc" userId="232031deb027aa73" providerId="LiveId" clId="{64589166-8B6E-48B5-A78A-3E43036AE109}" dt="2024-08-29T17:38:46.734" v="22" actId="26606"/>
          <ac:spMkLst>
            <pc:docMk/>
            <pc:sldMk cId="0" sldId="260"/>
            <ac:spMk id="19" creationId="{59B296B9-C5A5-4E4F-9B60-C907B5F1466C}"/>
          </ac:spMkLst>
        </pc:spChg>
        <pc:spChg chg="add del">
          <ac:chgData name="Pierre LeBlanc" userId="232031deb027aa73" providerId="LiveId" clId="{64589166-8B6E-48B5-A78A-3E43036AE109}" dt="2024-08-29T17:38:46.734" v="22" actId="26606"/>
          <ac:spMkLst>
            <pc:docMk/>
            <pc:sldMk cId="0" sldId="260"/>
            <ac:spMk id="20" creationId="{D0300FD3-5AF1-6305-15FA-9078072672E2}"/>
          </ac:spMkLst>
        </pc:spChg>
        <pc:spChg chg="add del">
          <ac:chgData name="Pierre LeBlanc" userId="232031deb027aa73" providerId="LiveId" clId="{64589166-8B6E-48B5-A78A-3E43036AE109}" dt="2024-08-29T17:38:46.734" v="22" actId="26606"/>
          <ac:spMkLst>
            <pc:docMk/>
            <pc:sldMk cId="0" sldId="260"/>
            <ac:spMk id="21" creationId="{00000000-0000-0000-0000-000000000000}"/>
          </ac:spMkLst>
        </pc:spChg>
        <pc:spChg chg="add del">
          <ac:chgData name="Pierre LeBlanc" userId="232031deb027aa73" providerId="LiveId" clId="{64589166-8B6E-48B5-A78A-3E43036AE109}" dt="2024-08-29T17:38:51.963" v="24" actId="26606"/>
          <ac:spMkLst>
            <pc:docMk/>
            <pc:sldMk cId="0" sldId="260"/>
            <ac:spMk id="23" creationId="{9F7D5CDA-D291-4307-BF55-1381FED29634}"/>
          </ac:spMkLst>
        </pc:spChg>
        <pc:spChg chg="add del">
          <ac:chgData name="Pierre LeBlanc" userId="232031deb027aa73" providerId="LiveId" clId="{64589166-8B6E-48B5-A78A-3E43036AE109}" dt="2024-08-29T17:38:51.963" v="24" actId="26606"/>
          <ac:spMkLst>
            <pc:docMk/>
            <pc:sldMk cId="0" sldId="260"/>
            <ac:spMk id="24" creationId="{00000000-0000-0000-0000-000000000000}"/>
          </ac:spMkLst>
        </pc:spChg>
        <pc:graphicFrameChg chg="add del">
          <ac:chgData name="Pierre LeBlanc" userId="232031deb027aa73" providerId="LiveId" clId="{64589166-8B6E-48B5-A78A-3E43036AE109}" dt="2024-08-29T17:38:40.909" v="20" actId="26606"/>
          <ac:graphicFrameMkLst>
            <pc:docMk/>
            <pc:sldMk cId="0" sldId="260"/>
            <ac:graphicFrameMk id="5" creationId="{1B9F547E-565E-7C9D-0AF5-C2D542CAFE5E}"/>
          </ac:graphicFrameMkLst>
        </pc:graphicFrameChg>
        <pc:graphicFrameChg chg="add mod">
          <ac:chgData name="Pierre LeBlanc" userId="232031deb027aa73" providerId="LiveId" clId="{64589166-8B6E-48B5-A78A-3E43036AE109}" dt="2024-08-30T18:03:03.052" v="570" actId="113"/>
          <ac:graphicFrameMkLst>
            <pc:docMk/>
            <pc:sldMk cId="0" sldId="260"/>
            <ac:graphicFrameMk id="27" creationId="{84963406-EC86-35F6-ED51-E1BE62189BA0}"/>
          </ac:graphicFrameMkLst>
        </pc:graphicFrameChg>
        <pc:picChg chg="add del">
          <ac:chgData name="Pierre LeBlanc" userId="232031deb027aa73" providerId="LiveId" clId="{64589166-8B6E-48B5-A78A-3E43036AE109}" dt="2024-08-29T17:38:46.734" v="22" actId="26606"/>
          <ac:picMkLst>
            <pc:docMk/>
            <pc:sldMk cId="0" sldId="260"/>
            <ac:picMk id="18" creationId="{C2D4B6B0-8B4A-7DDF-7E98-5EB348D82AC1}"/>
          </ac:picMkLst>
        </pc:picChg>
        <pc:picChg chg="add del">
          <ac:chgData name="Pierre LeBlanc" userId="232031deb027aa73" providerId="LiveId" clId="{64589166-8B6E-48B5-A78A-3E43036AE109}" dt="2024-08-29T17:38:51.963" v="24" actId="26606"/>
          <ac:picMkLst>
            <pc:docMk/>
            <pc:sldMk cId="0" sldId="260"/>
            <ac:picMk id="25" creationId="{C37121EA-678D-DAAD-37BC-9F3FC2B349A2}"/>
          </ac:picMkLst>
        </pc:picChg>
      </pc:sldChg>
      <pc:sldChg chg="addSp modSp mod setBg">
        <pc:chgData name="Pierre LeBlanc" userId="232031deb027aa73" providerId="LiveId" clId="{64589166-8B6E-48B5-A78A-3E43036AE109}" dt="2024-08-30T16:40:50.939" v="247" actId="5793"/>
        <pc:sldMkLst>
          <pc:docMk/>
          <pc:sldMk cId="0" sldId="261"/>
        </pc:sldMkLst>
        <pc:spChg chg="mod">
          <ac:chgData name="Pierre LeBlanc" userId="232031deb027aa73" providerId="LiveId" clId="{64589166-8B6E-48B5-A78A-3E43036AE109}" dt="2024-08-29T17:39:10.189" v="26" actId="26606"/>
          <ac:spMkLst>
            <pc:docMk/>
            <pc:sldMk cId="0" sldId="261"/>
            <ac:spMk id="2" creationId="{00000000-0000-0000-0000-000000000000}"/>
          </ac:spMkLst>
        </pc:spChg>
        <pc:spChg chg="mod">
          <ac:chgData name="Pierre LeBlanc" userId="232031deb027aa73" providerId="LiveId" clId="{64589166-8B6E-48B5-A78A-3E43036AE109}" dt="2024-08-30T16:40:50.939" v="247" actId="5793"/>
          <ac:spMkLst>
            <pc:docMk/>
            <pc:sldMk cId="0" sldId="261"/>
            <ac:spMk id="3" creationId="{00000000-0000-0000-0000-000000000000}"/>
          </ac:spMkLst>
        </pc:spChg>
        <pc:spChg chg="add">
          <ac:chgData name="Pierre LeBlanc" userId="232031deb027aa73" providerId="LiveId" clId="{64589166-8B6E-48B5-A78A-3E43036AE109}" dt="2024-08-29T17:39:10.189" v="26" actId="26606"/>
          <ac:spMkLst>
            <pc:docMk/>
            <pc:sldMk cId="0" sldId="261"/>
            <ac:spMk id="8" creationId="{1B15ED52-F352-441B-82BF-E0EA34836D08}"/>
          </ac:spMkLst>
        </pc:spChg>
        <pc:spChg chg="add">
          <ac:chgData name="Pierre LeBlanc" userId="232031deb027aa73" providerId="LiveId" clId="{64589166-8B6E-48B5-A78A-3E43036AE109}" dt="2024-08-29T17:39:10.189" v="26" actId="26606"/>
          <ac:spMkLst>
            <pc:docMk/>
            <pc:sldMk cId="0" sldId="261"/>
            <ac:spMk id="10" creationId="{3B2E3793-BFE6-45A2-9B7B-E18844431C99}"/>
          </ac:spMkLst>
        </pc:spChg>
        <pc:spChg chg="add">
          <ac:chgData name="Pierre LeBlanc" userId="232031deb027aa73" providerId="LiveId" clId="{64589166-8B6E-48B5-A78A-3E43036AE109}" dt="2024-08-29T17:39:10.189" v="26" actId="26606"/>
          <ac:spMkLst>
            <pc:docMk/>
            <pc:sldMk cId="0" sldId="261"/>
            <ac:spMk id="12" creationId="{BC4C4868-CB8F-4AF9-9CDB-8108F2C19B67}"/>
          </ac:spMkLst>
        </pc:spChg>
        <pc:spChg chg="add">
          <ac:chgData name="Pierre LeBlanc" userId="232031deb027aa73" providerId="LiveId" clId="{64589166-8B6E-48B5-A78A-3E43036AE109}" dt="2024-08-29T17:39:10.189" v="26" actId="26606"/>
          <ac:spMkLst>
            <pc:docMk/>
            <pc:sldMk cId="0" sldId="261"/>
            <ac:spMk id="14" creationId="{375E0459-6403-40CD-989D-56A4407CA12E}"/>
          </ac:spMkLst>
        </pc:spChg>
        <pc:spChg chg="add">
          <ac:chgData name="Pierre LeBlanc" userId="232031deb027aa73" providerId="LiveId" clId="{64589166-8B6E-48B5-A78A-3E43036AE109}" dt="2024-08-29T17:39:10.189" v="26" actId="26606"/>
          <ac:spMkLst>
            <pc:docMk/>
            <pc:sldMk cId="0" sldId="261"/>
            <ac:spMk id="16" creationId="{53E5B1A8-3AC9-4BD1-9BBC-78CA94F2D1BA}"/>
          </ac:spMkLst>
        </pc:spChg>
      </pc:sldChg>
      <pc:sldChg chg="addSp modSp mod setBg">
        <pc:chgData name="Pierre LeBlanc" userId="232031deb027aa73" providerId="LiveId" clId="{64589166-8B6E-48B5-A78A-3E43036AE109}" dt="2024-08-30T18:02:40.810" v="569" actId="113"/>
        <pc:sldMkLst>
          <pc:docMk/>
          <pc:sldMk cId="0" sldId="262"/>
        </pc:sldMkLst>
        <pc:spChg chg="mod">
          <ac:chgData name="Pierre LeBlanc" userId="232031deb027aa73" providerId="LiveId" clId="{64589166-8B6E-48B5-A78A-3E43036AE109}" dt="2024-08-29T17:39:15.052" v="27" actId="26606"/>
          <ac:spMkLst>
            <pc:docMk/>
            <pc:sldMk cId="0" sldId="262"/>
            <ac:spMk id="2" creationId="{00000000-0000-0000-0000-000000000000}"/>
          </ac:spMkLst>
        </pc:spChg>
        <pc:spChg chg="mod">
          <ac:chgData name="Pierre LeBlanc" userId="232031deb027aa73" providerId="LiveId" clId="{64589166-8B6E-48B5-A78A-3E43036AE109}" dt="2024-08-30T18:02:40.810" v="569" actId="113"/>
          <ac:spMkLst>
            <pc:docMk/>
            <pc:sldMk cId="0" sldId="262"/>
            <ac:spMk id="3" creationId="{00000000-0000-0000-0000-000000000000}"/>
          </ac:spMkLst>
        </pc:spChg>
        <pc:spChg chg="add">
          <ac:chgData name="Pierre LeBlanc" userId="232031deb027aa73" providerId="LiveId" clId="{64589166-8B6E-48B5-A78A-3E43036AE109}" dt="2024-08-29T17:39:15.052" v="27" actId="26606"/>
          <ac:spMkLst>
            <pc:docMk/>
            <pc:sldMk cId="0" sldId="262"/>
            <ac:spMk id="8" creationId="{1B15ED52-F352-441B-82BF-E0EA34836D08}"/>
          </ac:spMkLst>
        </pc:spChg>
        <pc:spChg chg="add">
          <ac:chgData name="Pierre LeBlanc" userId="232031deb027aa73" providerId="LiveId" clId="{64589166-8B6E-48B5-A78A-3E43036AE109}" dt="2024-08-29T17:39:15.052" v="27" actId="26606"/>
          <ac:spMkLst>
            <pc:docMk/>
            <pc:sldMk cId="0" sldId="262"/>
            <ac:spMk id="10" creationId="{3B2E3793-BFE6-45A2-9B7B-E18844431C99}"/>
          </ac:spMkLst>
        </pc:spChg>
        <pc:spChg chg="add">
          <ac:chgData name="Pierre LeBlanc" userId="232031deb027aa73" providerId="LiveId" clId="{64589166-8B6E-48B5-A78A-3E43036AE109}" dt="2024-08-29T17:39:15.052" v="27" actId="26606"/>
          <ac:spMkLst>
            <pc:docMk/>
            <pc:sldMk cId="0" sldId="262"/>
            <ac:spMk id="12" creationId="{BC4C4868-CB8F-4AF9-9CDB-8108F2C19B67}"/>
          </ac:spMkLst>
        </pc:spChg>
        <pc:spChg chg="add">
          <ac:chgData name="Pierre LeBlanc" userId="232031deb027aa73" providerId="LiveId" clId="{64589166-8B6E-48B5-A78A-3E43036AE109}" dt="2024-08-29T17:39:15.052" v="27" actId="26606"/>
          <ac:spMkLst>
            <pc:docMk/>
            <pc:sldMk cId="0" sldId="262"/>
            <ac:spMk id="14" creationId="{375E0459-6403-40CD-989D-56A4407CA12E}"/>
          </ac:spMkLst>
        </pc:spChg>
        <pc:spChg chg="add">
          <ac:chgData name="Pierre LeBlanc" userId="232031deb027aa73" providerId="LiveId" clId="{64589166-8B6E-48B5-A78A-3E43036AE109}" dt="2024-08-29T17:39:15.052" v="27" actId="26606"/>
          <ac:spMkLst>
            <pc:docMk/>
            <pc:sldMk cId="0" sldId="262"/>
            <ac:spMk id="16" creationId="{53E5B1A8-3AC9-4BD1-9BBC-78CA94F2D1BA}"/>
          </ac:spMkLst>
        </pc:spChg>
      </pc:sldChg>
      <pc:sldChg chg="addSp delSp modSp mod setBg">
        <pc:chgData name="Pierre LeBlanc" userId="232031deb027aa73" providerId="LiveId" clId="{64589166-8B6E-48B5-A78A-3E43036AE109}" dt="2024-08-30T16:04:49.420" v="226" actId="20577"/>
        <pc:sldMkLst>
          <pc:docMk/>
          <pc:sldMk cId="0" sldId="263"/>
        </pc:sldMkLst>
        <pc:spChg chg="mod">
          <ac:chgData name="Pierre LeBlanc" userId="232031deb027aa73" providerId="LiveId" clId="{64589166-8B6E-48B5-A78A-3E43036AE109}" dt="2024-08-29T17:39:20.039" v="28" actId="26606"/>
          <ac:spMkLst>
            <pc:docMk/>
            <pc:sldMk cId="0" sldId="263"/>
            <ac:spMk id="2" creationId="{00000000-0000-0000-0000-000000000000}"/>
          </ac:spMkLst>
        </pc:spChg>
        <pc:spChg chg="del">
          <ac:chgData name="Pierre LeBlanc" userId="232031deb027aa73" providerId="LiveId" clId="{64589166-8B6E-48B5-A78A-3E43036AE109}" dt="2024-08-29T17:39:20.039" v="28" actId="26606"/>
          <ac:spMkLst>
            <pc:docMk/>
            <pc:sldMk cId="0" sldId="263"/>
            <ac:spMk id="3" creationId="{00000000-0000-0000-0000-000000000000}"/>
          </ac:spMkLst>
        </pc:spChg>
        <pc:spChg chg="add">
          <ac:chgData name="Pierre LeBlanc" userId="232031deb027aa73" providerId="LiveId" clId="{64589166-8B6E-48B5-A78A-3E43036AE109}" dt="2024-08-29T17:39:20.039" v="28" actId="26606"/>
          <ac:spMkLst>
            <pc:docMk/>
            <pc:sldMk cId="0" sldId="263"/>
            <ac:spMk id="9" creationId="{BACC6370-2D7E-4714-9D71-7542949D7D5D}"/>
          </ac:spMkLst>
        </pc:spChg>
        <pc:spChg chg="add">
          <ac:chgData name="Pierre LeBlanc" userId="232031deb027aa73" providerId="LiveId" clId="{64589166-8B6E-48B5-A78A-3E43036AE109}" dt="2024-08-29T17:39:20.039" v="28" actId="26606"/>
          <ac:spMkLst>
            <pc:docMk/>
            <pc:sldMk cId="0" sldId="263"/>
            <ac:spMk id="11" creationId="{F68B3F68-107C-434F-AA38-110D5EA91B85}"/>
          </ac:spMkLst>
        </pc:spChg>
        <pc:spChg chg="add">
          <ac:chgData name="Pierre LeBlanc" userId="232031deb027aa73" providerId="LiveId" clId="{64589166-8B6E-48B5-A78A-3E43036AE109}" dt="2024-08-29T17:39:20.039" v="28" actId="26606"/>
          <ac:spMkLst>
            <pc:docMk/>
            <pc:sldMk cId="0" sldId="263"/>
            <ac:spMk id="13" creationId="{AAD0DBB9-1A4B-4391-81D4-CB19F9AB918A}"/>
          </ac:spMkLst>
        </pc:spChg>
        <pc:spChg chg="add">
          <ac:chgData name="Pierre LeBlanc" userId="232031deb027aa73" providerId="LiveId" clId="{64589166-8B6E-48B5-A78A-3E43036AE109}" dt="2024-08-29T17:39:20.039" v="28" actId="26606"/>
          <ac:spMkLst>
            <pc:docMk/>
            <pc:sldMk cId="0" sldId="263"/>
            <ac:spMk id="15" creationId="{063BBA22-50EA-4C4D-BE05-F1CE4E63AA56}"/>
          </ac:spMkLst>
        </pc:spChg>
        <pc:graphicFrameChg chg="add mod">
          <ac:chgData name="Pierre LeBlanc" userId="232031deb027aa73" providerId="LiveId" clId="{64589166-8B6E-48B5-A78A-3E43036AE109}" dt="2024-08-30T16:04:49.420" v="226" actId="20577"/>
          <ac:graphicFrameMkLst>
            <pc:docMk/>
            <pc:sldMk cId="0" sldId="263"/>
            <ac:graphicFrameMk id="5" creationId="{E86FC244-0F4D-B719-A341-1AE55B399E04}"/>
          </ac:graphicFrameMkLst>
        </pc:graphicFrameChg>
      </pc:sldChg>
      <pc:sldChg chg="addSp delSp modSp mod setBg">
        <pc:chgData name="Pierre LeBlanc" userId="232031deb027aa73" providerId="LiveId" clId="{64589166-8B6E-48B5-A78A-3E43036AE109}" dt="2024-08-29T17:39:29.325" v="29" actId="26606"/>
        <pc:sldMkLst>
          <pc:docMk/>
          <pc:sldMk cId="0" sldId="264"/>
        </pc:sldMkLst>
        <pc:spChg chg="mod">
          <ac:chgData name="Pierre LeBlanc" userId="232031deb027aa73" providerId="LiveId" clId="{64589166-8B6E-48B5-A78A-3E43036AE109}" dt="2024-08-29T17:39:29.325" v="29" actId="26606"/>
          <ac:spMkLst>
            <pc:docMk/>
            <pc:sldMk cId="0" sldId="264"/>
            <ac:spMk id="2" creationId="{00000000-0000-0000-0000-000000000000}"/>
          </ac:spMkLst>
        </pc:spChg>
        <pc:spChg chg="del">
          <ac:chgData name="Pierre LeBlanc" userId="232031deb027aa73" providerId="LiveId" clId="{64589166-8B6E-48B5-A78A-3E43036AE109}" dt="2024-08-29T17:39:29.325" v="29" actId="26606"/>
          <ac:spMkLst>
            <pc:docMk/>
            <pc:sldMk cId="0" sldId="264"/>
            <ac:spMk id="3" creationId="{00000000-0000-0000-0000-000000000000}"/>
          </ac:spMkLst>
        </pc:spChg>
        <pc:spChg chg="add">
          <ac:chgData name="Pierre LeBlanc" userId="232031deb027aa73" providerId="LiveId" clId="{64589166-8B6E-48B5-A78A-3E43036AE109}" dt="2024-08-29T17:39:29.325" v="29" actId="26606"/>
          <ac:spMkLst>
            <pc:docMk/>
            <pc:sldMk cId="0" sldId="264"/>
            <ac:spMk id="9" creationId="{BACC6370-2D7E-4714-9D71-7542949D7D5D}"/>
          </ac:spMkLst>
        </pc:spChg>
        <pc:spChg chg="add">
          <ac:chgData name="Pierre LeBlanc" userId="232031deb027aa73" providerId="LiveId" clId="{64589166-8B6E-48B5-A78A-3E43036AE109}" dt="2024-08-29T17:39:29.325" v="29" actId="26606"/>
          <ac:spMkLst>
            <pc:docMk/>
            <pc:sldMk cId="0" sldId="264"/>
            <ac:spMk id="11" creationId="{F68B3F68-107C-434F-AA38-110D5EA91B85}"/>
          </ac:spMkLst>
        </pc:spChg>
        <pc:spChg chg="add">
          <ac:chgData name="Pierre LeBlanc" userId="232031deb027aa73" providerId="LiveId" clId="{64589166-8B6E-48B5-A78A-3E43036AE109}" dt="2024-08-29T17:39:29.325" v="29" actId="26606"/>
          <ac:spMkLst>
            <pc:docMk/>
            <pc:sldMk cId="0" sldId="264"/>
            <ac:spMk id="13" creationId="{AAD0DBB9-1A4B-4391-81D4-CB19F9AB918A}"/>
          </ac:spMkLst>
        </pc:spChg>
        <pc:spChg chg="add">
          <ac:chgData name="Pierre LeBlanc" userId="232031deb027aa73" providerId="LiveId" clId="{64589166-8B6E-48B5-A78A-3E43036AE109}" dt="2024-08-29T17:39:29.325" v="29" actId="26606"/>
          <ac:spMkLst>
            <pc:docMk/>
            <pc:sldMk cId="0" sldId="264"/>
            <ac:spMk id="15" creationId="{063BBA22-50EA-4C4D-BE05-F1CE4E63AA56}"/>
          </ac:spMkLst>
        </pc:spChg>
        <pc:graphicFrameChg chg="add">
          <ac:chgData name="Pierre LeBlanc" userId="232031deb027aa73" providerId="LiveId" clId="{64589166-8B6E-48B5-A78A-3E43036AE109}" dt="2024-08-29T17:39:29.325" v="29" actId="26606"/>
          <ac:graphicFrameMkLst>
            <pc:docMk/>
            <pc:sldMk cId="0" sldId="264"/>
            <ac:graphicFrameMk id="5" creationId="{7A2F0200-48CE-9C3D-2851-6E0997554417}"/>
          </ac:graphicFrameMkLst>
        </pc:graphicFrameChg>
      </pc:sldChg>
      <pc:sldChg chg="addSp delSp modSp mod delDesignElem">
        <pc:chgData name="Pierre LeBlanc" userId="232031deb027aa73" providerId="LiveId" clId="{64589166-8B6E-48B5-A78A-3E43036AE109}" dt="2024-08-30T19:59:47.721" v="610" actId="20577"/>
        <pc:sldMkLst>
          <pc:docMk/>
          <pc:sldMk cId="619023530" sldId="265"/>
        </pc:sldMkLst>
        <pc:spChg chg="add mod">
          <ac:chgData name="Pierre LeBlanc" userId="232031deb027aa73" providerId="LiveId" clId="{64589166-8B6E-48B5-A78A-3E43036AE109}" dt="2024-08-30T19:59:47.721" v="610" actId="20577"/>
          <ac:spMkLst>
            <pc:docMk/>
            <pc:sldMk cId="619023530" sldId="265"/>
            <ac:spMk id="4" creationId="{97052A05-A2B0-8B05-F8DB-CD9B58FE204A}"/>
          </ac:spMkLst>
        </pc:spChg>
        <pc:graphicFrameChg chg="del mod">
          <ac:chgData name="Pierre LeBlanc" userId="232031deb027aa73" providerId="LiveId" clId="{64589166-8B6E-48B5-A78A-3E43036AE109}" dt="2024-08-29T17:39:51.631" v="32" actId="478"/>
          <ac:graphicFrameMkLst>
            <pc:docMk/>
            <pc:sldMk cId="619023530" sldId="265"/>
            <ac:graphicFrameMk id="5" creationId="{7A2F0200-48CE-9C3D-2851-6E0997554417}"/>
          </ac:graphicFrameMkLst>
        </pc:graphicFrameChg>
      </pc:sldChg>
      <pc:sldChg chg="addSp delSp modSp mod setBg delDesignElem">
        <pc:chgData name="Pierre LeBlanc" userId="232031deb027aa73" providerId="LiveId" clId="{64589166-8B6E-48B5-A78A-3E43036AE109}" dt="2024-08-29T17:44:24.463" v="137" actId="14100"/>
        <pc:sldMkLst>
          <pc:docMk/>
          <pc:sldMk cId="3902912426" sldId="266"/>
        </pc:sldMkLst>
        <pc:spChg chg="mod">
          <ac:chgData name="Pierre LeBlanc" userId="232031deb027aa73" providerId="LiveId" clId="{64589166-8B6E-48B5-A78A-3E43036AE109}" dt="2024-08-29T17:44:24.463" v="137" actId="14100"/>
          <ac:spMkLst>
            <pc:docMk/>
            <pc:sldMk cId="3902912426" sldId="266"/>
            <ac:spMk id="2" creationId="{00000000-0000-0000-0000-000000000000}"/>
          </ac:spMkLst>
        </pc:spChg>
        <pc:spChg chg="del">
          <ac:chgData name="Pierre LeBlanc" userId="232031deb027aa73" providerId="LiveId" clId="{64589166-8B6E-48B5-A78A-3E43036AE109}" dt="2024-08-29T17:42:57.722" v="70" actId="478"/>
          <ac:spMkLst>
            <pc:docMk/>
            <pc:sldMk cId="3902912426" sldId="266"/>
            <ac:spMk id="3" creationId="{00000000-0000-0000-0000-000000000000}"/>
          </ac:spMkLst>
        </pc:spChg>
        <pc:spChg chg="add del">
          <ac:chgData name="Pierre LeBlanc" userId="232031deb027aa73" providerId="LiveId" clId="{64589166-8B6E-48B5-A78A-3E43036AE109}" dt="2024-08-29T17:43:52.580" v="100" actId="26606"/>
          <ac:spMkLst>
            <pc:docMk/>
            <pc:sldMk cId="3902912426" sldId="266"/>
            <ac:spMk id="9" creationId="{A8384FB5-9ADC-4DDC-881B-597D56F5B15D}"/>
          </ac:spMkLst>
        </pc:spChg>
        <pc:spChg chg="add del">
          <ac:chgData name="Pierre LeBlanc" userId="232031deb027aa73" providerId="LiveId" clId="{64589166-8B6E-48B5-A78A-3E43036AE109}" dt="2024-08-29T17:43:52.580" v="100" actId="26606"/>
          <ac:spMkLst>
            <pc:docMk/>
            <pc:sldMk cId="3902912426" sldId="266"/>
            <ac:spMk id="11" creationId="{91E5A9A7-95C6-4F4F-B00E-C82E07FE62EF}"/>
          </ac:spMkLst>
        </pc:spChg>
        <pc:spChg chg="add del">
          <ac:chgData name="Pierre LeBlanc" userId="232031deb027aa73" providerId="LiveId" clId="{64589166-8B6E-48B5-A78A-3E43036AE109}" dt="2024-08-29T17:43:52.580" v="100" actId="26606"/>
          <ac:spMkLst>
            <pc:docMk/>
            <pc:sldMk cId="3902912426" sldId="266"/>
            <ac:spMk id="13" creationId="{D07DD2DE-F619-49DD-B5E7-03A290FF4ED1}"/>
          </ac:spMkLst>
        </pc:spChg>
        <pc:spChg chg="add del">
          <ac:chgData name="Pierre LeBlanc" userId="232031deb027aa73" providerId="LiveId" clId="{64589166-8B6E-48B5-A78A-3E43036AE109}" dt="2024-08-29T17:43:52.580" v="100" actId="26606"/>
          <ac:spMkLst>
            <pc:docMk/>
            <pc:sldMk cId="3902912426" sldId="266"/>
            <ac:spMk id="15" creationId="{85149191-5F60-4A28-AAFF-039F96B0F3EC}"/>
          </ac:spMkLst>
        </pc:spChg>
        <pc:spChg chg="add del">
          <ac:chgData name="Pierre LeBlanc" userId="232031deb027aa73" providerId="LiveId" clId="{64589166-8B6E-48B5-A78A-3E43036AE109}" dt="2024-08-29T17:43:52.580" v="100" actId="26606"/>
          <ac:spMkLst>
            <pc:docMk/>
            <pc:sldMk cId="3902912426" sldId="266"/>
            <ac:spMk id="17" creationId="{F8260ED5-17F7-4158-B241-D51DD4CF1B7E}"/>
          </ac:spMkLst>
        </pc:spChg>
        <pc:spChg chg="add">
          <ac:chgData name="Pierre LeBlanc" userId="232031deb027aa73" providerId="LiveId" clId="{64589166-8B6E-48B5-A78A-3E43036AE109}" dt="2024-08-29T17:43:52.580" v="101" actId="26606"/>
          <ac:spMkLst>
            <pc:docMk/>
            <pc:sldMk cId="3902912426" sldId="266"/>
            <ac:spMk id="19" creationId="{A8384FB5-9ADC-4DDC-881B-597D56F5B15D}"/>
          </ac:spMkLst>
        </pc:spChg>
        <pc:spChg chg="add">
          <ac:chgData name="Pierre LeBlanc" userId="232031deb027aa73" providerId="LiveId" clId="{64589166-8B6E-48B5-A78A-3E43036AE109}" dt="2024-08-29T17:43:52.580" v="101" actId="26606"/>
          <ac:spMkLst>
            <pc:docMk/>
            <pc:sldMk cId="3902912426" sldId="266"/>
            <ac:spMk id="20" creationId="{1199E1B1-A8C0-4FE8-A5A8-1CB41D69F857}"/>
          </ac:spMkLst>
        </pc:spChg>
        <pc:spChg chg="add">
          <ac:chgData name="Pierre LeBlanc" userId="232031deb027aa73" providerId="LiveId" clId="{64589166-8B6E-48B5-A78A-3E43036AE109}" dt="2024-08-29T17:43:52.580" v="101" actId="26606"/>
          <ac:spMkLst>
            <pc:docMk/>
            <pc:sldMk cId="3902912426" sldId="266"/>
            <ac:spMk id="21" creationId="{84A8DE83-DE75-4B41-9DB4-A7EC0B0DEC0B}"/>
          </ac:spMkLst>
        </pc:spChg>
        <pc:spChg chg="add">
          <ac:chgData name="Pierre LeBlanc" userId="232031deb027aa73" providerId="LiveId" clId="{64589166-8B6E-48B5-A78A-3E43036AE109}" dt="2024-08-29T17:43:52.580" v="101" actId="26606"/>
          <ac:spMkLst>
            <pc:docMk/>
            <pc:sldMk cId="3902912426" sldId="266"/>
            <ac:spMk id="22" creationId="{A7009A0A-BEF5-4EAC-AF15-E4F9F002E239}"/>
          </ac:spMkLst>
        </pc:spChg>
        <pc:picChg chg="add mod">
          <ac:chgData name="Pierre LeBlanc" userId="232031deb027aa73" providerId="LiveId" clId="{64589166-8B6E-48B5-A78A-3E43036AE109}" dt="2024-08-29T17:43:52.580" v="101" actId="26606"/>
          <ac:picMkLst>
            <pc:docMk/>
            <pc:sldMk cId="3902912426" sldId="266"/>
            <ac:picMk id="4" creationId="{9D0725AA-A801-9EF6-3984-C87ABEAF86EF}"/>
          </ac:picMkLst>
        </pc:picChg>
      </pc:sldChg>
      <pc:sldChg chg="addSp delSp modSp mod">
        <pc:chgData name="Pierre LeBlanc" userId="232031deb027aa73" providerId="LiveId" clId="{64589166-8B6E-48B5-A78A-3E43036AE109}" dt="2024-08-29T17:45:44.005" v="144" actId="26606"/>
        <pc:sldMkLst>
          <pc:docMk/>
          <pc:sldMk cId="532146815" sldId="267"/>
        </pc:sldMkLst>
        <pc:spChg chg="mod">
          <ac:chgData name="Pierre LeBlanc" userId="232031deb027aa73" providerId="LiveId" clId="{64589166-8B6E-48B5-A78A-3E43036AE109}" dt="2024-08-29T17:45:44.005" v="144" actId="26606"/>
          <ac:spMkLst>
            <pc:docMk/>
            <pc:sldMk cId="532146815" sldId="267"/>
            <ac:spMk id="2" creationId="{00000000-0000-0000-0000-000000000000}"/>
          </ac:spMkLst>
        </pc:spChg>
        <pc:spChg chg="del">
          <ac:chgData name="Pierre LeBlanc" userId="232031deb027aa73" providerId="LiveId" clId="{64589166-8B6E-48B5-A78A-3E43036AE109}" dt="2024-08-29T17:45:44.005" v="144" actId="26606"/>
          <ac:spMkLst>
            <pc:docMk/>
            <pc:sldMk cId="532146815" sldId="267"/>
            <ac:spMk id="19" creationId="{A8384FB5-9ADC-4DDC-881B-597D56F5B15D}"/>
          </ac:spMkLst>
        </pc:spChg>
        <pc:spChg chg="del">
          <ac:chgData name="Pierre LeBlanc" userId="232031deb027aa73" providerId="LiveId" clId="{64589166-8B6E-48B5-A78A-3E43036AE109}" dt="2024-08-29T17:45:44.005" v="144" actId="26606"/>
          <ac:spMkLst>
            <pc:docMk/>
            <pc:sldMk cId="532146815" sldId="267"/>
            <ac:spMk id="20" creationId="{1199E1B1-A8C0-4FE8-A5A8-1CB41D69F857}"/>
          </ac:spMkLst>
        </pc:spChg>
        <pc:spChg chg="del">
          <ac:chgData name="Pierre LeBlanc" userId="232031deb027aa73" providerId="LiveId" clId="{64589166-8B6E-48B5-A78A-3E43036AE109}" dt="2024-08-29T17:45:44.005" v="144" actId="26606"/>
          <ac:spMkLst>
            <pc:docMk/>
            <pc:sldMk cId="532146815" sldId="267"/>
            <ac:spMk id="21" creationId="{84A8DE83-DE75-4B41-9DB4-A7EC0B0DEC0B}"/>
          </ac:spMkLst>
        </pc:spChg>
        <pc:spChg chg="del">
          <ac:chgData name="Pierre LeBlanc" userId="232031deb027aa73" providerId="LiveId" clId="{64589166-8B6E-48B5-A78A-3E43036AE109}" dt="2024-08-29T17:45:44.005" v="144" actId="26606"/>
          <ac:spMkLst>
            <pc:docMk/>
            <pc:sldMk cId="532146815" sldId="267"/>
            <ac:spMk id="22" creationId="{A7009A0A-BEF5-4EAC-AF15-E4F9F002E239}"/>
          </ac:spMkLst>
        </pc:spChg>
        <pc:spChg chg="add">
          <ac:chgData name="Pierre LeBlanc" userId="232031deb027aa73" providerId="LiveId" clId="{64589166-8B6E-48B5-A78A-3E43036AE109}" dt="2024-08-29T17:45:44.005" v="144" actId="26606"/>
          <ac:spMkLst>
            <pc:docMk/>
            <pc:sldMk cId="532146815" sldId="267"/>
            <ac:spMk id="27" creationId="{A8384FB5-9ADC-4DDC-881B-597D56F5B15D}"/>
          </ac:spMkLst>
        </pc:spChg>
        <pc:spChg chg="add">
          <ac:chgData name="Pierre LeBlanc" userId="232031deb027aa73" providerId="LiveId" clId="{64589166-8B6E-48B5-A78A-3E43036AE109}" dt="2024-08-29T17:45:44.005" v="144" actId="26606"/>
          <ac:spMkLst>
            <pc:docMk/>
            <pc:sldMk cId="532146815" sldId="267"/>
            <ac:spMk id="29" creationId="{1199E1B1-A8C0-4FE8-A5A8-1CB41D69F857}"/>
          </ac:spMkLst>
        </pc:spChg>
        <pc:spChg chg="add">
          <ac:chgData name="Pierre LeBlanc" userId="232031deb027aa73" providerId="LiveId" clId="{64589166-8B6E-48B5-A78A-3E43036AE109}" dt="2024-08-29T17:45:44.005" v="144" actId="26606"/>
          <ac:spMkLst>
            <pc:docMk/>
            <pc:sldMk cId="532146815" sldId="267"/>
            <ac:spMk id="31" creationId="{84A8DE83-DE75-4B41-9DB4-A7EC0B0DEC0B}"/>
          </ac:spMkLst>
        </pc:spChg>
        <pc:spChg chg="add">
          <ac:chgData name="Pierre LeBlanc" userId="232031deb027aa73" providerId="LiveId" clId="{64589166-8B6E-48B5-A78A-3E43036AE109}" dt="2024-08-29T17:45:44.005" v="144" actId="26606"/>
          <ac:spMkLst>
            <pc:docMk/>
            <pc:sldMk cId="532146815" sldId="267"/>
            <ac:spMk id="33" creationId="{A7009A0A-BEF5-4EAC-AF15-E4F9F002E239}"/>
          </ac:spMkLst>
        </pc:spChg>
        <pc:picChg chg="add mod">
          <ac:chgData name="Pierre LeBlanc" userId="232031deb027aa73" providerId="LiveId" clId="{64589166-8B6E-48B5-A78A-3E43036AE109}" dt="2024-08-29T17:45:44.005" v="144" actId="26606"/>
          <ac:picMkLst>
            <pc:docMk/>
            <pc:sldMk cId="532146815" sldId="267"/>
            <ac:picMk id="3" creationId="{D6AB07AD-C3A7-FD06-D18D-9630D49CCEC9}"/>
          </ac:picMkLst>
        </pc:picChg>
        <pc:picChg chg="del">
          <ac:chgData name="Pierre LeBlanc" userId="232031deb027aa73" providerId="LiveId" clId="{64589166-8B6E-48B5-A78A-3E43036AE109}" dt="2024-08-29T17:45:05.556" v="138" actId="478"/>
          <ac:picMkLst>
            <pc:docMk/>
            <pc:sldMk cId="532146815" sldId="267"/>
            <ac:picMk id="4" creationId="{9D0725AA-A801-9EF6-3984-C87ABEAF86EF}"/>
          </ac:picMkLst>
        </pc:picChg>
      </pc:sldChg>
      <pc:sldChg chg="modSp mod">
        <pc:chgData name="Pierre LeBlanc" userId="232031deb027aa73" providerId="LiveId" clId="{64589166-8B6E-48B5-A78A-3E43036AE109}" dt="2024-08-30T16:02:25.287" v="184" actId="113"/>
        <pc:sldMkLst>
          <pc:docMk/>
          <pc:sldMk cId="0" sldId="268"/>
        </pc:sldMkLst>
        <pc:spChg chg="mod">
          <ac:chgData name="Pierre LeBlanc" userId="232031deb027aa73" providerId="LiveId" clId="{64589166-8B6E-48B5-A78A-3E43036AE109}" dt="2024-08-29T17:49:24.351" v="148" actId="27636"/>
          <ac:spMkLst>
            <pc:docMk/>
            <pc:sldMk cId="0" sldId="268"/>
            <ac:spMk id="2" creationId="{00000000-0000-0000-0000-000000000000}"/>
          </ac:spMkLst>
        </pc:spChg>
        <pc:spChg chg="mod">
          <ac:chgData name="Pierre LeBlanc" userId="232031deb027aa73" providerId="LiveId" clId="{64589166-8B6E-48B5-A78A-3E43036AE109}" dt="2024-08-30T16:02:25.287" v="184" actId="113"/>
          <ac:spMkLst>
            <pc:docMk/>
            <pc:sldMk cId="0" sldId="268"/>
            <ac:spMk id="3" creationId="{00000000-0000-0000-0000-000000000000}"/>
          </ac:spMkLst>
        </pc:spChg>
      </pc:sldChg>
      <pc:sldChg chg="addSp delSp modSp mod setBg delDesignElem">
        <pc:chgData name="Pierre LeBlanc" userId="232031deb027aa73" providerId="LiveId" clId="{64589166-8B6E-48B5-A78A-3E43036AE109}" dt="2024-08-30T16:44:10.358" v="349" actId="20577"/>
        <pc:sldMkLst>
          <pc:docMk/>
          <pc:sldMk cId="2836400316" sldId="269"/>
        </pc:sldMkLst>
        <pc:spChg chg="mod">
          <ac:chgData name="Pierre LeBlanc" userId="232031deb027aa73" providerId="LiveId" clId="{64589166-8B6E-48B5-A78A-3E43036AE109}" dt="2024-08-30T16:44:10.358" v="349" actId="20577"/>
          <ac:spMkLst>
            <pc:docMk/>
            <pc:sldMk cId="2836400316" sldId="269"/>
            <ac:spMk id="2" creationId="{00000000-0000-0000-0000-000000000000}"/>
          </ac:spMkLst>
        </pc:spChg>
        <pc:spChg chg="add">
          <ac:chgData name="Pierre LeBlanc" userId="232031deb027aa73" providerId="LiveId" clId="{64589166-8B6E-48B5-A78A-3E43036AE109}" dt="2024-08-30T16:41:41.127" v="251" actId="26606"/>
          <ac:spMkLst>
            <pc:docMk/>
            <pc:sldMk cId="2836400316" sldId="269"/>
            <ac:spMk id="9" creationId="{A8384FB5-9ADC-4DDC-881B-597D56F5B15D}"/>
          </ac:spMkLst>
        </pc:spChg>
        <pc:spChg chg="add">
          <ac:chgData name="Pierre LeBlanc" userId="232031deb027aa73" providerId="LiveId" clId="{64589166-8B6E-48B5-A78A-3E43036AE109}" dt="2024-08-30T16:41:41.127" v="251" actId="26606"/>
          <ac:spMkLst>
            <pc:docMk/>
            <pc:sldMk cId="2836400316" sldId="269"/>
            <ac:spMk id="11" creationId="{1199E1B1-A8C0-4FE8-A5A8-1CB41D69F857}"/>
          </ac:spMkLst>
        </pc:spChg>
        <pc:spChg chg="add">
          <ac:chgData name="Pierre LeBlanc" userId="232031deb027aa73" providerId="LiveId" clId="{64589166-8B6E-48B5-A78A-3E43036AE109}" dt="2024-08-30T16:41:41.127" v="251" actId="26606"/>
          <ac:spMkLst>
            <pc:docMk/>
            <pc:sldMk cId="2836400316" sldId="269"/>
            <ac:spMk id="13" creationId="{84A8DE83-DE75-4B41-9DB4-A7EC0B0DEC0B}"/>
          </ac:spMkLst>
        </pc:spChg>
        <pc:spChg chg="add">
          <ac:chgData name="Pierre LeBlanc" userId="232031deb027aa73" providerId="LiveId" clId="{64589166-8B6E-48B5-A78A-3E43036AE109}" dt="2024-08-30T16:41:41.127" v="251" actId="26606"/>
          <ac:spMkLst>
            <pc:docMk/>
            <pc:sldMk cId="2836400316" sldId="269"/>
            <ac:spMk id="15" creationId="{A7009A0A-BEF5-4EAC-AF15-E4F9F002E239}"/>
          </ac:spMkLst>
        </pc:spChg>
        <pc:picChg chg="del">
          <ac:chgData name="Pierre LeBlanc" userId="232031deb027aa73" providerId="LiveId" clId="{64589166-8B6E-48B5-A78A-3E43036AE109}" dt="2024-08-30T16:41:15.798" v="249" actId="478"/>
          <ac:picMkLst>
            <pc:docMk/>
            <pc:sldMk cId="2836400316" sldId="269"/>
            <ac:picMk id="3" creationId="{D6AB07AD-C3A7-FD06-D18D-9630D49CCEC9}"/>
          </ac:picMkLst>
        </pc:picChg>
        <pc:picChg chg="add mod">
          <ac:chgData name="Pierre LeBlanc" userId="232031deb027aa73" providerId="LiveId" clId="{64589166-8B6E-48B5-A78A-3E43036AE109}" dt="2024-08-30T16:41:41.127" v="251" actId="26606"/>
          <ac:picMkLst>
            <pc:docMk/>
            <pc:sldMk cId="2836400316" sldId="269"/>
            <ac:picMk id="4" creationId="{EF6084C9-09AB-6C37-649C-FBA49AFD4781}"/>
          </ac:picMkLst>
        </pc:picChg>
      </pc:sldChg>
      <pc:sldChg chg="addSp delSp modSp mod setBg delDesignElem">
        <pc:chgData name="Pierre LeBlanc" userId="232031deb027aa73" providerId="LiveId" clId="{64589166-8B6E-48B5-A78A-3E43036AE109}" dt="2024-08-30T16:44:01.638" v="345" actId="20577"/>
        <pc:sldMkLst>
          <pc:docMk/>
          <pc:sldMk cId="3901568335" sldId="270"/>
        </pc:sldMkLst>
        <pc:spChg chg="mod">
          <ac:chgData name="Pierre LeBlanc" userId="232031deb027aa73" providerId="LiveId" clId="{64589166-8B6E-48B5-A78A-3E43036AE109}" dt="2024-08-30T16:44:01.638" v="345" actId="20577"/>
          <ac:spMkLst>
            <pc:docMk/>
            <pc:sldMk cId="3901568335" sldId="270"/>
            <ac:spMk id="2" creationId="{00000000-0000-0000-0000-000000000000}"/>
          </ac:spMkLst>
        </pc:spChg>
        <pc:spChg chg="add">
          <ac:chgData name="Pierre LeBlanc" userId="232031deb027aa73" providerId="LiveId" clId="{64589166-8B6E-48B5-A78A-3E43036AE109}" dt="2024-08-30T16:43:30.512" v="330" actId="26606"/>
          <ac:spMkLst>
            <pc:docMk/>
            <pc:sldMk cId="3901568335" sldId="270"/>
            <ac:spMk id="8" creationId="{A8384FB5-9ADC-4DDC-881B-597D56F5B15D}"/>
          </ac:spMkLst>
        </pc:spChg>
        <pc:spChg chg="add">
          <ac:chgData name="Pierre LeBlanc" userId="232031deb027aa73" providerId="LiveId" clId="{64589166-8B6E-48B5-A78A-3E43036AE109}" dt="2024-08-30T16:43:30.512" v="330" actId="26606"/>
          <ac:spMkLst>
            <pc:docMk/>
            <pc:sldMk cId="3901568335" sldId="270"/>
            <ac:spMk id="10" creationId="{1199E1B1-A8C0-4FE8-A5A8-1CB41D69F857}"/>
          </ac:spMkLst>
        </pc:spChg>
        <pc:spChg chg="add">
          <ac:chgData name="Pierre LeBlanc" userId="232031deb027aa73" providerId="LiveId" clId="{64589166-8B6E-48B5-A78A-3E43036AE109}" dt="2024-08-30T16:43:30.512" v="330" actId="26606"/>
          <ac:spMkLst>
            <pc:docMk/>
            <pc:sldMk cId="3901568335" sldId="270"/>
            <ac:spMk id="12" creationId="{84A8DE83-DE75-4B41-9DB4-A7EC0B0DEC0B}"/>
          </ac:spMkLst>
        </pc:spChg>
        <pc:spChg chg="add">
          <ac:chgData name="Pierre LeBlanc" userId="232031deb027aa73" providerId="LiveId" clId="{64589166-8B6E-48B5-A78A-3E43036AE109}" dt="2024-08-30T16:43:30.512" v="330" actId="26606"/>
          <ac:spMkLst>
            <pc:docMk/>
            <pc:sldMk cId="3901568335" sldId="270"/>
            <ac:spMk id="14" creationId="{A7009A0A-BEF5-4EAC-AF15-E4F9F002E239}"/>
          </ac:spMkLst>
        </pc:spChg>
        <pc:picChg chg="add mod">
          <ac:chgData name="Pierre LeBlanc" userId="232031deb027aa73" providerId="LiveId" clId="{64589166-8B6E-48B5-A78A-3E43036AE109}" dt="2024-08-30T16:43:30.512" v="330" actId="26606"/>
          <ac:picMkLst>
            <pc:docMk/>
            <pc:sldMk cId="3901568335" sldId="270"/>
            <ac:picMk id="3" creationId="{ABE4A1E7-C0DE-32E3-1DD2-30B5C72343BA}"/>
          </ac:picMkLst>
        </pc:picChg>
        <pc:picChg chg="del">
          <ac:chgData name="Pierre LeBlanc" userId="232031deb027aa73" providerId="LiveId" clId="{64589166-8B6E-48B5-A78A-3E43036AE109}" dt="2024-08-30T16:42:50.555" v="328" actId="478"/>
          <ac:picMkLst>
            <pc:docMk/>
            <pc:sldMk cId="3901568335" sldId="270"/>
            <ac:picMk id="4" creationId="{EF6084C9-09AB-6C37-649C-FBA49AFD4781}"/>
          </ac:picMkLst>
        </pc:picChg>
      </pc:sldChg>
      <pc:sldChg chg="addSp delSp modSp mod">
        <pc:chgData name="Pierre LeBlanc" userId="232031deb027aa73" providerId="LiveId" clId="{64589166-8B6E-48B5-A78A-3E43036AE109}" dt="2024-08-30T16:45:36.622" v="384" actId="20577"/>
        <pc:sldMkLst>
          <pc:docMk/>
          <pc:sldMk cId="288033422" sldId="271"/>
        </pc:sldMkLst>
        <pc:spChg chg="mod">
          <ac:chgData name="Pierre LeBlanc" userId="232031deb027aa73" providerId="LiveId" clId="{64589166-8B6E-48B5-A78A-3E43036AE109}" dt="2024-08-30T16:45:36.622" v="384" actId="20577"/>
          <ac:spMkLst>
            <pc:docMk/>
            <pc:sldMk cId="288033422" sldId="271"/>
            <ac:spMk id="2" creationId="{00000000-0000-0000-0000-000000000000}"/>
          </ac:spMkLst>
        </pc:spChg>
        <pc:spChg chg="del">
          <ac:chgData name="Pierre LeBlanc" userId="232031deb027aa73" providerId="LiveId" clId="{64589166-8B6E-48B5-A78A-3E43036AE109}" dt="2024-08-30T16:45:12.666" v="352" actId="26606"/>
          <ac:spMkLst>
            <pc:docMk/>
            <pc:sldMk cId="288033422" sldId="271"/>
            <ac:spMk id="8" creationId="{A8384FB5-9ADC-4DDC-881B-597D56F5B15D}"/>
          </ac:spMkLst>
        </pc:spChg>
        <pc:spChg chg="del">
          <ac:chgData name="Pierre LeBlanc" userId="232031deb027aa73" providerId="LiveId" clId="{64589166-8B6E-48B5-A78A-3E43036AE109}" dt="2024-08-30T16:45:12.666" v="352" actId="26606"/>
          <ac:spMkLst>
            <pc:docMk/>
            <pc:sldMk cId="288033422" sldId="271"/>
            <ac:spMk id="10" creationId="{1199E1B1-A8C0-4FE8-A5A8-1CB41D69F857}"/>
          </ac:spMkLst>
        </pc:spChg>
        <pc:spChg chg="del">
          <ac:chgData name="Pierre LeBlanc" userId="232031deb027aa73" providerId="LiveId" clId="{64589166-8B6E-48B5-A78A-3E43036AE109}" dt="2024-08-30T16:45:12.666" v="352" actId="26606"/>
          <ac:spMkLst>
            <pc:docMk/>
            <pc:sldMk cId="288033422" sldId="271"/>
            <ac:spMk id="12" creationId="{84A8DE83-DE75-4B41-9DB4-A7EC0B0DEC0B}"/>
          </ac:spMkLst>
        </pc:spChg>
        <pc:spChg chg="del">
          <ac:chgData name="Pierre LeBlanc" userId="232031deb027aa73" providerId="LiveId" clId="{64589166-8B6E-48B5-A78A-3E43036AE109}" dt="2024-08-30T16:45:12.666" v="352" actId="26606"/>
          <ac:spMkLst>
            <pc:docMk/>
            <pc:sldMk cId="288033422" sldId="271"/>
            <ac:spMk id="14" creationId="{A7009A0A-BEF5-4EAC-AF15-E4F9F002E239}"/>
          </ac:spMkLst>
        </pc:spChg>
        <pc:spChg chg="add">
          <ac:chgData name="Pierre LeBlanc" userId="232031deb027aa73" providerId="LiveId" clId="{64589166-8B6E-48B5-A78A-3E43036AE109}" dt="2024-08-30T16:45:12.666" v="352" actId="26606"/>
          <ac:spMkLst>
            <pc:docMk/>
            <pc:sldMk cId="288033422" sldId="271"/>
            <ac:spMk id="19" creationId="{A8384FB5-9ADC-4DDC-881B-597D56F5B15D}"/>
          </ac:spMkLst>
        </pc:spChg>
        <pc:spChg chg="add">
          <ac:chgData name="Pierre LeBlanc" userId="232031deb027aa73" providerId="LiveId" clId="{64589166-8B6E-48B5-A78A-3E43036AE109}" dt="2024-08-30T16:45:12.666" v="352" actId="26606"/>
          <ac:spMkLst>
            <pc:docMk/>
            <pc:sldMk cId="288033422" sldId="271"/>
            <ac:spMk id="21" creationId="{1199E1B1-A8C0-4FE8-A5A8-1CB41D69F857}"/>
          </ac:spMkLst>
        </pc:spChg>
        <pc:spChg chg="add">
          <ac:chgData name="Pierre LeBlanc" userId="232031deb027aa73" providerId="LiveId" clId="{64589166-8B6E-48B5-A78A-3E43036AE109}" dt="2024-08-30T16:45:12.666" v="352" actId="26606"/>
          <ac:spMkLst>
            <pc:docMk/>
            <pc:sldMk cId="288033422" sldId="271"/>
            <ac:spMk id="23" creationId="{84A8DE83-DE75-4B41-9DB4-A7EC0B0DEC0B}"/>
          </ac:spMkLst>
        </pc:spChg>
        <pc:spChg chg="add">
          <ac:chgData name="Pierre LeBlanc" userId="232031deb027aa73" providerId="LiveId" clId="{64589166-8B6E-48B5-A78A-3E43036AE109}" dt="2024-08-30T16:45:12.666" v="352" actId="26606"/>
          <ac:spMkLst>
            <pc:docMk/>
            <pc:sldMk cId="288033422" sldId="271"/>
            <ac:spMk id="25" creationId="{A7009A0A-BEF5-4EAC-AF15-E4F9F002E239}"/>
          </ac:spMkLst>
        </pc:spChg>
        <pc:picChg chg="del">
          <ac:chgData name="Pierre LeBlanc" userId="232031deb027aa73" providerId="LiveId" clId="{64589166-8B6E-48B5-A78A-3E43036AE109}" dt="2024-08-30T16:44:34.159" v="350" actId="478"/>
          <ac:picMkLst>
            <pc:docMk/>
            <pc:sldMk cId="288033422" sldId="271"/>
            <ac:picMk id="3" creationId="{ABE4A1E7-C0DE-32E3-1DD2-30B5C72343BA}"/>
          </ac:picMkLst>
        </pc:picChg>
        <pc:picChg chg="add mod">
          <ac:chgData name="Pierre LeBlanc" userId="232031deb027aa73" providerId="LiveId" clId="{64589166-8B6E-48B5-A78A-3E43036AE109}" dt="2024-08-30T16:45:12.666" v="352" actId="26606"/>
          <ac:picMkLst>
            <pc:docMk/>
            <pc:sldMk cId="288033422" sldId="271"/>
            <ac:picMk id="4" creationId="{12CEA2E5-68C5-5461-210F-C6040C1B75D8}"/>
          </ac:picMkLst>
        </pc:picChg>
      </pc:sldChg>
      <pc:sldChg chg="addSp delSp modSp mod">
        <pc:chgData name="Pierre LeBlanc" userId="232031deb027aa73" providerId="LiveId" clId="{64589166-8B6E-48B5-A78A-3E43036AE109}" dt="2024-08-30T16:46:41.482" v="392" actId="20577"/>
        <pc:sldMkLst>
          <pc:docMk/>
          <pc:sldMk cId="2580152000" sldId="272"/>
        </pc:sldMkLst>
        <pc:spChg chg="mod">
          <ac:chgData name="Pierre LeBlanc" userId="232031deb027aa73" providerId="LiveId" clId="{64589166-8B6E-48B5-A78A-3E43036AE109}" dt="2024-08-30T16:46:41.482" v="392" actId="20577"/>
          <ac:spMkLst>
            <pc:docMk/>
            <pc:sldMk cId="2580152000" sldId="272"/>
            <ac:spMk id="2" creationId="{00000000-0000-0000-0000-000000000000}"/>
          </ac:spMkLst>
        </pc:spChg>
        <pc:spChg chg="del">
          <ac:chgData name="Pierre LeBlanc" userId="232031deb027aa73" providerId="LiveId" clId="{64589166-8B6E-48B5-A78A-3E43036AE109}" dt="2024-08-30T16:46:33.967" v="387" actId="26606"/>
          <ac:spMkLst>
            <pc:docMk/>
            <pc:sldMk cId="2580152000" sldId="272"/>
            <ac:spMk id="19" creationId="{A8384FB5-9ADC-4DDC-881B-597D56F5B15D}"/>
          </ac:spMkLst>
        </pc:spChg>
        <pc:spChg chg="del">
          <ac:chgData name="Pierre LeBlanc" userId="232031deb027aa73" providerId="LiveId" clId="{64589166-8B6E-48B5-A78A-3E43036AE109}" dt="2024-08-30T16:46:33.967" v="387" actId="26606"/>
          <ac:spMkLst>
            <pc:docMk/>
            <pc:sldMk cId="2580152000" sldId="272"/>
            <ac:spMk id="21" creationId="{1199E1B1-A8C0-4FE8-A5A8-1CB41D69F857}"/>
          </ac:spMkLst>
        </pc:spChg>
        <pc:spChg chg="del">
          <ac:chgData name="Pierre LeBlanc" userId="232031deb027aa73" providerId="LiveId" clId="{64589166-8B6E-48B5-A78A-3E43036AE109}" dt="2024-08-30T16:46:33.967" v="387" actId="26606"/>
          <ac:spMkLst>
            <pc:docMk/>
            <pc:sldMk cId="2580152000" sldId="272"/>
            <ac:spMk id="23" creationId="{84A8DE83-DE75-4B41-9DB4-A7EC0B0DEC0B}"/>
          </ac:spMkLst>
        </pc:spChg>
        <pc:spChg chg="del">
          <ac:chgData name="Pierre LeBlanc" userId="232031deb027aa73" providerId="LiveId" clId="{64589166-8B6E-48B5-A78A-3E43036AE109}" dt="2024-08-30T16:46:33.967" v="387" actId="26606"/>
          <ac:spMkLst>
            <pc:docMk/>
            <pc:sldMk cId="2580152000" sldId="272"/>
            <ac:spMk id="25" creationId="{A7009A0A-BEF5-4EAC-AF15-E4F9F002E239}"/>
          </ac:spMkLst>
        </pc:spChg>
        <pc:spChg chg="add">
          <ac:chgData name="Pierre LeBlanc" userId="232031deb027aa73" providerId="LiveId" clId="{64589166-8B6E-48B5-A78A-3E43036AE109}" dt="2024-08-30T16:46:33.967" v="387" actId="26606"/>
          <ac:spMkLst>
            <pc:docMk/>
            <pc:sldMk cId="2580152000" sldId="272"/>
            <ac:spMk id="30" creationId="{A8384FB5-9ADC-4DDC-881B-597D56F5B15D}"/>
          </ac:spMkLst>
        </pc:spChg>
        <pc:spChg chg="add">
          <ac:chgData name="Pierre LeBlanc" userId="232031deb027aa73" providerId="LiveId" clId="{64589166-8B6E-48B5-A78A-3E43036AE109}" dt="2024-08-30T16:46:33.967" v="387" actId="26606"/>
          <ac:spMkLst>
            <pc:docMk/>
            <pc:sldMk cId="2580152000" sldId="272"/>
            <ac:spMk id="32" creationId="{1199E1B1-A8C0-4FE8-A5A8-1CB41D69F857}"/>
          </ac:spMkLst>
        </pc:spChg>
        <pc:spChg chg="add">
          <ac:chgData name="Pierre LeBlanc" userId="232031deb027aa73" providerId="LiveId" clId="{64589166-8B6E-48B5-A78A-3E43036AE109}" dt="2024-08-30T16:46:33.967" v="387" actId="26606"/>
          <ac:spMkLst>
            <pc:docMk/>
            <pc:sldMk cId="2580152000" sldId="272"/>
            <ac:spMk id="34" creationId="{84A8DE83-DE75-4B41-9DB4-A7EC0B0DEC0B}"/>
          </ac:spMkLst>
        </pc:spChg>
        <pc:spChg chg="add">
          <ac:chgData name="Pierre LeBlanc" userId="232031deb027aa73" providerId="LiveId" clId="{64589166-8B6E-48B5-A78A-3E43036AE109}" dt="2024-08-30T16:46:33.967" v="387" actId="26606"/>
          <ac:spMkLst>
            <pc:docMk/>
            <pc:sldMk cId="2580152000" sldId="272"/>
            <ac:spMk id="36" creationId="{A7009A0A-BEF5-4EAC-AF15-E4F9F002E239}"/>
          </ac:spMkLst>
        </pc:spChg>
        <pc:picChg chg="add mod">
          <ac:chgData name="Pierre LeBlanc" userId="232031deb027aa73" providerId="LiveId" clId="{64589166-8B6E-48B5-A78A-3E43036AE109}" dt="2024-08-30T16:46:33.967" v="387" actId="26606"/>
          <ac:picMkLst>
            <pc:docMk/>
            <pc:sldMk cId="2580152000" sldId="272"/>
            <ac:picMk id="3" creationId="{380D3894-6ACF-BAB6-58A9-C04A9FAF4B85}"/>
          </ac:picMkLst>
        </pc:picChg>
        <pc:picChg chg="del">
          <ac:chgData name="Pierre LeBlanc" userId="232031deb027aa73" providerId="LiveId" clId="{64589166-8B6E-48B5-A78A-3E43036AE109}" dt="2024-08-30T16:46:02.422" v="385" actId="478"/>
          <ac:picMkLst>
            <pc:docMk/>
            <pc:sldMk cId="2580152000" sldId="272"/>
            <ac:picMk id="4" creationId="{12CEA2E5-68C5-5461-210F-C6040C1B75D8}"/>
          </ac:picMkLst>
        </pc:picChg>
      </pc:sldChg>
      <pc:sldChg chg="addSp delSp modSp mod">
        <pc:chgData name="Pierre LeBlanc" userId="232031deb027aa73" providerId="LiveId" clId="{64589166-8B6E-48B5-A78A-3E43036AE109}" dt="2024-08-30T16:47:58.423" v="436" actId="20577"/>
        <pc:sldMkLst>
          <pc:docMk/>
          <pc:sldMk cId="2606768354" sldId="273"/>
        </pc:sldMkLst>
        <pc:spChg chg="mod">
          <ac:chgData name="Pierre LeBlanc" userId="232031deb027aa73" providerId="LiveId" clId="{64589166-8B6E-48B5-A78A-3E43036AE109}" dt="2024-08-30T16:47:58.423" v="436" actId="20577"/>
          <ac:spMkLst>
            <pc:docMk/>
            <pc:sldMk cId="2606768354" sldId="273"/>
            <ac:spMk id="2" creationId="{00000000-0000-0000-0000-000000000000}"/>
          </ac:spMkLst>
        </pc:spChg>
        <pc:spChg chg="del">
          <ac:chgData name="Pierre LeBlanc" userId="232031deb027aa73" providerId="LiveId" clId="{64589166-8B6E-48B5-A78A-3E43036AE109}" dt="2024-08-30T16:47:26.455" v="395" actId="26606"/>
          <ac:spMkLst>
            <pc:docMk/>
            <pc:sldMk cId="2606768354" sldId="273"/>
            <ac:spMk id="30" creationId="{A8384FB5-9ADC-4DDC-881B-597D56F5B15D}"/>
          </ac:spMkLst>
        </pc:spChg>
        <pc:spChg chg="del">
          <ac:chgData name="Pierre LeBlanc" userId="232031deb027aa73" providerId="LiveId" clId="{64589166-8B6E-48B5-A78A-3E43036AE109}" dt="2024-08-30T16:47:26.455" v="395" actId="26606"/>
          <ac:spMkLst>
            <pc:docMk/>
            <pc:sldMk cId="2606768354" sldId="273"/>
            <ac:spMk id="32" creationId="{1199E1B1-A8C0-4FE8-A5A8-1CB41D69F857}"/>
          </ac:spMkLst>
        </pc:spChg>
        <pc:spChg chg="del">
          <ac:chgData name="Pierre LeBlanc" userId="232031deb027aa73" providerId="LiveId" clId="{64589166-8B6E-48B5-A78A-3E43036AE109}" dt="2024-08-30T16:47:26.455" v="395" actId="26606"/>
          <ac:spMkLst>
            <pc:docMk/>
            <pc:sldMk cId="2606768354" sldId="273"/>
            <ac:spMk id="34" creationId="{84A8DE83-DE75-4B41-9DB4-A7EC0B0DEC0B}"/>
          </ac:spMkLst>
        </pc:spChg>
        <pc:spChg chg="del">
          <ac:chgData name="Pierre LeBlanc" userId="232031deb027aa73" providerId="LiveId" clId="{64589166-8B6E-48B5-A78A-3E43036AE109}" dt="2024-08-30T16:47:26.455" v="395" actId="26606"/>
          <ac:spMkLst>
            <pc:docMk/>
            <pc:sldMk cId="2606768354" sldId="273"/>
            <ac:spMk id="36" creationId="{A7009A0A-BEF5-4EAC-AF15-E4F9F002E239}"/>
          </ac:spMkLst>
        </pc:spChg>
        <pc:spChg chg="add">
          <ac:chgData name="Pierre LeBlanc" userId="232031deb027aa73" providerId="LiveId" clId="{64589166-8B6E-48B5-A78A-3E43036AE109}" dt="2024-08-30T16:47:26.455" v="395" actId="26606"/>
          <ac:spMkLst>
            <pc:docMk/>
            <pc:sldMk cId="2606768354" sldId="273"/>
            <ac:spMk id="41" creationId="{A8384FB5-9ADC-4DDC-881B-597D56F5B15D}"/>
          </ac:spMkLst>
        </pc:spChg>
        <pc:spChg chg="add">
          <ac:chgData name="Pierre LeBlanc" userId="232031deb027aa73" providerId="LiveId" clId="{64589166-8B6E-48B5-A78A-3E43036AE109}" dt="2024-08-30T16:47:26.455" v="395" actId="26606"/>
          <ac:spMkLst>
            <pc:docMk/>
            <pc:sldMk cId="2606768354" sldId="273"/>
            <ac:spMk id="43" creationId="{1199E1B1-A8C0-4FE8-A5A8-1CB41D69F857}"/>
          </ac:spMkLst>
        </pc:spChg>
        <pc:spChg chg="add">
          <ac:chgData name="Pierre LeBlanc" userId="232031deb027aa73" providerId="LiveId" clId="{64589166-8B6E-48B5-A78A-3E43036AE109}" dt="2024-08-30T16:47:26.455" v="395" actId="26606"/>
          <ac:spMkLst>
            <pc:docMk/>
            <pc:sldMk cId="2606768354" sldId="273"/>
            <ac:spMk id="45" creationId="{84A8DE83-DE75-4B41-9DB4-A7EC0B0DEC0B}"/>
          </ac:spMkLst>
        </pc:spChg>
        <pc:spChg chg="add">
          <ac:chgData name="Pierre LeBlanc" userId="232031deb027aa73" providerId="LiveId" clId="{64589166-8B6E-48B5-A78A-3E43036AE109}" dt="2024-08-30T16:47:26.455" v="395" actId="26606"/>
          <ac:spMkLst>
            <pc:docMk/>
            <pc:sldMk cId="2606768354" sldId="273"/>
            <ac:spMk id="47" creationId="{A7009A0A-BEF5-4EAC-AF15-E4F9F002E239}"/>
          </ac:spMkLst>
        </pc:spChg>
        <pc:picChg chg="del">
          <ac:chgData name="Pierre LeBlanc" userId="232031deb027aa73" providerId="LiveId" clId="{64589166-8B6E-48B5-A78A-3E43036AE109}" dt="2024-08-30T16:46:55.332" v="393" actId="478"/>
          <ac:picMkLst>
            <pc:docMk/>
            <pc:sldMk cId="2606768354" sldId="273"/>
            <ac:picMk id="3" creationId="{380D3894-6ACF-BAB6-58A9-C04A9FAF4B85}"/>
          </ac:picMkLst>
        </pc:picChg>
        <pc:picChg chg="add mod">
          <ac:chgData name="Pierre LeBlanc" userId="232031deb027aa73" providerId="LiveId" clId="{64589166-8B6E-48B5-A78A-3E43036AE109}" dt="2024-08-30T16:47:26.455" v="395" actId="26606"/>
          <ac:picMkLst>
            <pc:docMk/>
            <pc:sldMk cId="2606768354" sldId="273"/>
            <ac:picMk id="4" creationId="{875D734C-70C1-F946-101B-2CA43C63D033}"/>
          </ac:picMkLst>
        </pc:picChg>
      </pc:sldChg>
      <pc:sldChg chg="del delDesignElem">
        <pc:chgData name="Pierre LeBlanc" userId="232031deb027aa73" providerId="LiveId" clId="{64589166-8B6E-48B5-A78A-3E43036AE109}" dt="2024-08-30T16:48:17.303" v="438" actId="47"/>
        <pc:sldMkLst>
          <pc:docMk/>
          <pc:sldMk cId="4176999979" sldId="274"/>
        </pc:sldMkLst>
      </pc:sldChg>
      <pc:sldChg chg="addSp delSp modSp mod">
        <pc:chgData name="Pierre LeBlanc" userId="232031deb027aa73" providerId="LiveId" clId="{64589166-8B6E-48B5-A78A-3E43036AE109}" dt="2024-08-30T16:49:10.466" v="457" actId="20577"/>
        <pc:sldMkLst>
          <pc:docMk/>
          <pc:sldMk cId="3631431180" sldId="275"/>
        </pc:sldMkLst>
        <pc:spChg chg="mod">
          <ac:chgData name="Pierre LeBlanc" userId="232031deb027aa73" providerId="LiveId" clId="{64589166-8B6E-48B5-A78A-3E43036AE109}" dt="2024-08-30T16:49:10.466" v="457" actId="20577"/>
          <ac:spMkLst>
            <pc:docMk/>
            <pc:sldMk cId="3631431180" sldId="275"/>
            <ac:spMk id="2" creationId="{00000000-0000-0000-0000-000000000000}"/>
          </ac:spMkLst>
        </pc:spChg>
        <pc:spChg chg="del">
          <ac:chgData name="Pierre LeBlanc" userId="232031deb027aa73" providerId="LiveId" clId="{64589166-8B6E-48B5-A78A-3E43036AE109}" dt="2024-08-30T16:48:58.375" v="441" actId="26606"/>
          <ac:spMkLst>
            <pc:docMk/>
            <pc:sldMk cId="3631431180" sldId="275"/>
            <ac:spMk id="41" creationId="{A8384FB5-9ADC-4DDC-881B-597D56F5B15D}"/>
          </ac:spMkLst>
        </pc:spChg>
        <pc:spChg chg="del">
          <ac:chgData name="Pierre LeBlanc" userId="232031deb027aa73" providerId="LiveId" clId="{64589166-8B6E-48B5-A78A-3E43036AE109}" dt="2024-08-30T16:48:58.375" v="441" actId="26606"/>
          <ac:spMkLst>
            <pc:docMk/>
            <pc:sldMk cId="3631431180" sldId="275"/>
            <ac:spMk id="43" creationId="{1199E1B1-A8C0-4FE8-A5A8-1CB41D69F857}"/>
          </ac:spMkLst>
        </pc:spChg>
        <pc:spChg chg="del">
          <ac:chgData name="Pierre LeBlanc" userId="232031deb027aa73" providerId="LiveId" clId="{64589166-8B6E-48B5-A78A-3E43036AE109}" dt="2024-08-30T16:48:58.375" v="441" actId="26606"/>
          <ac:spMkLst>
            <pc:docMk/>
            <pc:sldMk cId="3631431180" sldId="275"/>
            <ac:spMk id="45" creationId="{84A8DE83-DE75-4B41-9DB4-A7EC0B0DEC0B}"/>
          </ac:spMkLst>
        </pc:spChg>
        <pc:spChg chg="del">
          <ac:chgData name="Pierre LeBlanc" userId="232031deb027aa73" providerId="LiveId" clId="{64589166-8B6E-48B5-A78A-3E43036AE109}" dt="2024-08-30T16:48:58.375" v="441" actId="26606"/>
          <ac:spMkLst>
            <pc:docMk/>
            <pc:sldMk cId="3631431180" sldId="275"/>
            <ac:spMk id="47" creationId="{A7009A0A-BEF5-4EAC-AF15-E4F9F002E239}"/>
          </ac:spMkLst>
        </pc:spChg>
        <pc:spChg chg="add">
          <ac:chgData name="Pierre LeBlanc" userId="232031deb027aa73" providerId="LiveId" clId="{64589166-8B6E-48B5-A78A-3E43036AE109}" dt="2024-08-30T16:48:58.375" v="441" actId="26606"/>
          <ac:spMkLst>
            <pc:docMk/>
            <pc:sldMk cId="3631431180" sldId="275"/>
            <ac:spMk id="52" creationId="{A8384FB5-9ADC-4DDC-881B-597D56F5B15D}"/>
          </ac:spMkLst>
        </pc:spChg>
        <pc:spChg chg="add">
          <ac:chgData name="Pierre LeBlanc" userId="232031deb027aa73" providerId="LiveId" clId="{64589166-8B6E-48B5-A78A-3E43036AE109}" dt="2024-08-30T16:48:58.375" v="441" actId="26606"/>
          <ac:spMkLst>
            <pc:docMk/>
            <pc:sldMk cId="3631431180" sldId="275"/>
            <ac:spMk id="54" creationId="{1199E1B1-A8C0-4FE8-A5A8-1CB41D69F857}"/>
          </ac:spMkLst>
        </pc:spChg>
        <pc:spChg chg="add">
          <ac:chgData name="Pierre LeBlanc" userId="232031deb027aa73" providerId="LiveId" clId="{64589166-8B6E-48B5-A78A-3E43036AE109}" dt="2024-08-30T16:48:58.375" v="441" actId="26606"/>
          <ac:spMkLst>
            <pc:docMk/>
            <pc:sldMk cId="3631431180" sldId="275"/>
            <ac:spMk id="56" creationId="{84A8DE83-DE75-4B41-9DB4-A7EC0B0DEC0B}"/>
          </ac:spMkLst>
        </pc:spChg>
        <pc:spChg chg="add">
          <ac:chgData name="Pierre LeBlanc" userId="232031deb027aa73" providerId="LiveId" clId="{64589166-8B6E-48B5-A78A-3E43036AE109}" dt="2024-08-30T16:48:58.375" v="441" actId="26606"/>
          <ac:spMkLst>
            <pc:docMk/>
            <pc:sldMk cId="3631431180" sldId="275"/>
            <ac:spMk id="58" creationId="{A7009A0A-BEF5-4EAC-AF15-E4F9F002E239}"/>
          </ac:spMkLst>
        </pc:spChg>
        <pc:picChg chg="add mod">
          <ac:chgData name="Pierre LeBlanc" userId="232031deb027aa73" providerId="LiveId" clId="{64589166-8B6E-48B5-A78A-3E43036AE109}" dt="2024-08-30T16:48:58.375" v="441" actId="26606"/>
          <ac:picMkLst>
            <pc:docMk/>
            <pc:sldMk cId="3631431180" sldId="275"/>
            <ac:picMk id="3" creationId="{D90C87AC-6D7F-CC80-ED53-05A3E3882CEE}"/>
          </ac:picMkLst>
        </pc:picChg>
        <pc:picChg chg="del">
          <ac:chgData name="Pierre LeBlanc" userId="232031deb027aa73" providerId="LiveId" clId="{64589166-8B6E-48B5-A78A-3E43036AE109}" dt="2024-08-30T16:48:23.220" v="439" actId="478"/>
          <ac:picMkLst>
            <pc:docMk/>
            <pc:sldMk cId="3631431180" sldId="275"/>
            <ac:picMk id="4" creationId="{875D734C-70C1-F946-101B-2CA43C63D033}"/>
          </ac:picMkLst>
        </pc:picChg>
      </pc:sldChg>
      <pc:sldChg chg="addSp delSp modSp mod">
        <pc:chgData name="Pierre LeBlanc" userId="232031deb027aa73" providerId="LiveId" clId="{64589166-8B6E-48B5-A78A-3E43036AE109}" dt="2024-08-30T16:54:49.275" v="509" actId="26606"/>
        <pc:sldMkLst>
          <pc:docMk/>
          <pc:sldMk cId="2721322998" sldId="276"/>
        </pc:sldMkLst>
        <pc:spChg chg="mod">
          <ac:chgData name="Pierre LeBlanc" userId="232031deb027aa73" providerId="LiveId" clId="{64589166-8B6E-48B5-A78A-3E43036AE109}" dt="2024-08-30T16:54:49.275" v="509" actId="26606"/>
          <ac:spMkLst>
            <pc:docMk/>
            <pc:sldMk cId="2721322998" sldId="276"/>
            <ac:spMk id="2" creationId="{00000000-0000-0000-0000-000000000000}"/>
          </ac:spMkLst>
        </pc:spChg>
        <pc:spChg chg="del">
          <ac:chgData name="Pierre LeBlanc" userId="232031deb027aa73" providerId="LiveId" clId="{64589166-8B6E-48B5-A78A-3E43036AE109}" dt="2024-08-30T16:54:49.275" v="509" actId="26606"/>
          <ac:spMkLst>
            <pc:docMk/>
            <pc:sldMk cId="2721322998" sldId="276"/>
            <ac:spMk id="52" creationId="{A8384FB5-9ADC-4DDC-881B-597D56F5B15D}"/>
          </ac:spMkLst>
        </pc:spChg>
        <pc:spChg chg="del">
          <ac:chgData name="Pierre LeBlanc" userId="232031deb027aa73" providerId="LiveId" clId="{64589166-8B6E-48B5-A78A-3E43036AE109}" dt="2024-08-30T16:54:49.275" v="509" actId="26606"/>
          <ac:spMkLst>
            <pc:docMk/>
            <pc:sldMk cId="2721322998" sldId="276"/>
            <ac:spMk id="54" creationId="{1199E1B1-A8C0-4FE8-A5A8-1CB41D69F857}"/>
          </ac:spMkLst>
        </pc:spChg>
        <pc:spChg chg="del">
          <ac:chgData name="Pierre LeBlanc" userId="232031deb027aa73" providerId="LiveId" clId="{64589166-8B6E-48B5-A78A-3E43036AE109}" dt="2024-08-30T16:54:49.275" v="509" actId="26606"/>
          <ac:spMkLst>
            <pc:docMk/>
            <pc:sldMk cId="2721322998" sldId="276"/>
            <ac:spMk id="56" creationId="{84A8DE83-DE75-4B41-9DB4-A7EC0B0DEC0B}"/>
          </ac:spMkLst>
        </pc:spChg>
        <pc:spChg chg="del">
          <ac:chgData name="Pierre LeBlanc" userId="232031deb027aa73" providerId="LiveId" clId="{64589166-8B6E-48B5-A78A-3E43036AE109}" dt="2024-08-30T16:54:49.275" v="509" actId="26606"/>
          <ac:spMkLst>
            <pc:docMk/>
            <pc:sldMk cId="2721322998" sldId="276"/>
            <ac:spMk id="58" creationId="{A7009A0A-BEF5-4EAC-AF15-E4F9F002E239}"/>
          </ac:spMkLst>
        </pc:spChg>
        <pc:spChg chg="add">
          <ac:chgData name="Pierre LeBlanc" userId="232031deb027aa73" providerId="LiveId" clId="{64589166-8B6E-48B5-A78A-3E43036AE109}" dt="2024-08-30T16:54:49.275" v="509" actId="26606"/>
          <ac:spMkLst>
            <pc:docMk/>
            <pc:sldMk cId="2721322998" sldId="276"/>
            <ac:spMk id="63" creationId="{A8384FB5-9ADC-4DDC-881B-597D56F5B15D}"/>
          </ac:spMkLst>
        </pc:spChg>
        <pc:spChg chg="add">
          <ac:chgData name="Pierre LeBlanc" userId="232031deb027aa73" providerId="LiveId" clId="{64589166-8B6E-48B5-A78A-3E43036AE109}" dt="2024-08-30T16:54:49.275" v="509" actId="26606"/>
          <ac:spMkLst>
            <pc:docMk/>
            <pc:sldMk cId="2721322998" sldId="276"/>
            <ac:spMk id="65" creationId="{91E5A9A7-95C6-4F4F-B00E-C82E07FE62EF}"/>
          </ac:spMkLst>
        </pc:spChg>
        <pc:spChg chg="add">
          <ac:chgData name="Pierre LeBlanc" userId="232031deb027aa73" providerId="LiveId" clId="{64589166-8B6E-48B5-A78A-3E43036AE109}" dt="2024-08-30T16:54:49.275" v="509" actId="26606"/>
          <ac:spMkLst>
            <pc:docMk/>
            <pc:sldMk cId="2721322998" sldId="276"/>
            <ac:spMk id="67" creationId="{D07DD2DE-F619-49DD-B5E7-03A290FF4ED1}"/>
          </ac:spMkLst>
        </pc:spChg>
        <pc:spChg chg="add">
          <ac:chgData name="Pierre LeBlanc" userId="232031deb027aa73" providerId="LiveId" clId="{64589166-8B6E-48B5-A78A-3E43036AE109}" dt="2024-08-30T16:54:49.275" v="509" actId="26606"/>
          <ac:spMkLst>
            <pc:docMk/>
            <pc:sldMk cId="2721322998" sldId="276"/>
            <ac:spMk id="69" creationId="{85149191-5F60-4A28-AAFF-039F96B0F3EC}"/>
          </ac:spMkLst>
        </pc:spChg>
        <pc:spChg chg="add">
          <ac:chgData name="Pierre LeBlanc" userId="232031deb027aa73" providerId="LiveId" clId="{64589166-8B6E-48B5-A78A-3E43036AE109}" dt="2024-08-30T16:54:49.275" v="509" actId="26606"/>
          <ac:spMkLst>
            <pc:docMk/>
            <pc:sldMk cId="2721322998" sldId="276"/>
            <ac:spMk id="71" creationId="{F8260ED5-17F7-4158-B241-D51DD4CF1B7E}"/>
          </ac:spMkLst>
        </pc:spChg>
        <pc:picChg chg="del">
          <ac:chgData name="Pierre LeBlanc" userId="232031deb027aa73" providerId="LiveId" clId="{64589166-8B6E-48B5-A78A-3E43036AE109}" dt="2024-08-30T16:53:19.265" v="507" actId="478"/>
          <ac:picMkLst>
            <pc:docMk/>
            <pc:sldMk cId="2721322998" sldId="276"/>
            <ac:picMk id="3" creationId="{D90C87AC-6D7F-CC80-ED53-05A3E3882CEE}"/>
          </ac:picMkLst>
        </pc:picChg>
        <pc:picChg chg="add mod">
          <ac:chgData name="Pierre LeBlanc" userId="232031deb027aa73" providerId="LiveId" clId="{64589166-8B6E-48B5-A78A-3E43036AE109}" dt="2024-08-30T16:54:49.275" v="509" actId="26606"/>
          <ac:picMkLst>
            <pc:docMk/>
            <pc:sldMk cId="2721322998" sldId="276"/>
            <ac:picMk id="5" creationId="{3410162F-0800-EF33-339F-3C856AF8602D}"/>
          </ac:picMkLst>
        </pc:picChg>
      </pc:sldChg>
      <pc:sldChg chg="addSp delSp modSp mod">
        <pc:chgData name="Pierre LeBlanc" userId="232031deb027aa73" providerId="LiveId" clId="{64589166-8B6E-48B5-A78A-3E43036AE109}" dt="2024-08-30T16:56:20.461" v="514" actId="26606"/>
        <pc:sldMkLst>
          <pc:docMk/>
          <pc:sldMk cId="2640932271" sldId="277"/>
        </pc:sldMkLst>
        <pc:spChg chg="mod">
          <ac:chgData name="Pierre LeBlanc" userId="232031deb027aa73" providerId="LiveId" clId="{64589166-8B6E-48B5-A78A-3E43036AE109}" dt="2024-08-30T16:55:12.003" v="511" actId="20577"/>
          <ac:spMkLst>
            <pc:docMk/>
            <pc:sldMk cId="2640932271" sldId="277"/>
            <ac:spMk id="2" creationId="{00000000-0000-0000-0000-000000000000}"/>
          </ac:spMkLst>
        </pc:spChg>
        <pc:spChg chg="del">
          <ac:chgData name="Pierre LeBlanc" userId="232031deb027aa73" providerId="LiveId" clId="{64589166-8B6E-48B5-A78A-3E43036AE109}" dt="2024-08-30T16:56:20.461" v="514" actId="26606"/>
          <ac:spMkLst>
            <pc:docMk/>
            <pc:sldMk cId="2640932271" sldId="277"/>
            <ac:spMk id="63" creationId="{A8384FB5-9ADC-4DDC-881B-597D56F5B15D}"/>
          </ac:spMkLst>
        </pc:spChg>
        <pc:spChg chg="del">
          <ac:chgData name="Pierre LeBlanc" userId="232031deb027aa73" providerId="LiveId" clId="{64589166-8B6E-48B5-A78A-3E43036AE109}" dt="2024-08-30T16:56:20.461" v="514" actId="26606"/>
          <ac:spMkLst>
            <pc:docMk/>
            <pc:sldMk cId="2640932271" sldId="277"/>
            <ac:spMk id="65" creationId="{91E5A9A7-95C6-4F4F-B00E-C82E07FE62EF}"/>
          </ac:spMkLst>
        </pc:spChg>
        <pc:spChg chg="del">
          <ac:chgData name="Pierre LeBlanc" userId="232031deb027aa73" providerId="LiveId" clId="{64589166-8B6E-48B5-A78A-3E43036AE109}" dt="2024-08-30T16:56:20.461" v="514" actId="26606"/>
          <ac:spMkLst>
            <pc:docMk/>
            <pc:sldMk cId="2640932271" sldId="277"/>
            <ac:spMk id="67" creationId="{D07DD2DE-F619-49DD-B5E7-03A290FF4ED1}"/>
          </ac:spMkLst>
        </pc:spChg>
        <pc:spChg chg="del">
          <ac:chgData name="Pierre LeBlanc" userId="232031deb027aa73" providerId="LiveId" clId="{64589166-8B6E-48B5-A78A-3E43036AE109}" dt="2024-08-30T16:56:20.461" v="514" actId="26606"/>
          <ac:spMkLst>
            <pc:docMk/>
            <pc:sldMk cId="2640932271" sldId="277"/>
            <ac:spMk id="69" creationId="{85149191-5F60-4A28-AAFF-039F96B0F3EC}"/>
          </ac:spMkLst>
        </pc:spChg>
        <pc:spChg chg="del">
          <ac:chgData name="Pierre LeBlanc" userId="232031deb027aa73" providerId="LiveId" clId="{64589166-8B6E-48B5-A78A-3E43036AE109}" dt="2024-08-30T16:56:20.461" v="514" actId="26606"/>
          <ac:spMkLst>
            <pc:docMk/>
            <pc:sldMk cId="2640932271" sldId="277"/>
            <ac:spMk id="71" creationId="{F8260ED5-17F7-4158-B241-D51DD4CF1B7E}"/>
          </ac:spMkLst>
        </pc:spChg>
        <pc:spChg chg="add">
          <ac:chgData name="Pierre LeBlanc" userId="232031deb027aa73" providerId="LiveId" clId="{64589166-8B6E-48B5-A78A-3E43036AE109}" dt="2024-08-30T16:56:20.461" v="514" actId="26606"/>
          <ac:spMkLst>
            <pc:docMk/>
            <pc:sldMk cId="2640932271" sldId="277"/>
            <ac:spMk id="76" creationId="{A8384FB5-9ADC-4DDC-881B-597D56F5B15D}"/>
          </ac:spMkLst>
        </pc:spChg>
        <pc:spChg chg="add">
          <ac:chgData name="Pierre LeBlanc" userId="232031deb027aa73" providerId="LiveId" clId="{64589166-8B6E-48B5-A78A-3E43036AE109}" dt="2024-08-30T16:56:20.461" v="514" actId="26606"/>
          <ac:spMkLst>
            <pc:docMk/>
            <pc:sldMk cId="2640932271" sldId="277"/>
            <ac:spMk id="78" creationId="{91E5A9A7-95C6-4F4F-B00E-C82E07FE62EF}"/>
          </ac:spMkLst>
        </pc:spChg>
        <pc:spChg chg="add">
          <ac:chgData name="Pierre LeBlanc" userId="232031deb027aa73" providerId="LiveId" clId="{64589166-8B6E-48B5-A78A-3E43036AE109}" dt="2024-08-30T16:56:20.461" v="514" actId="26606"/>
          <ac:spMkLst>
            <pc:docMk/>
            <pc:sldMk cId="2640932271" sldId="277"/>
            <ac:spMk id="80" creationId="{D07DD2DE-F619-49DD-B5E7-03A290FF4ED1}"/>
          </ac:spMkLst>
        </pc:spChg>
        <pc:spChg chg="add">
          <ac:chgData name="Pierre LeBlanc" userId="232031deb027aa73" providerId="LiveId" clId="{64589166-8B6E-48B5-A78A-3E43036AE109}" dt="2024-08-30T16:56:20.461" v="514" actId="26606"/>
          <ac:spMkLst>
            <pc:docMk/>
            <pc:sldMk cId="2640932271" sldId="277"/>
            <ac:spMk id="82" creationId="{85149191-5F60-4A28-AAFF-039F96B0F3EC}"/>
          </ac:spMkLst>
        </pc:spChg>
        <pc:spChg chg="add">
          <ac:chgData name="Pierre LeBlanc" userId="232031deb027aa73" providerId="LiveId" clId="{64589166-8B6E-48B5-A78A-3E43036AE109}" dt="2024-08-30T16:56:20.461" v="514" actId="26606"/>
          <ac:spMkLst>
            <pc:docMk/>
            <pc:sldMk cId="2640932271" sldId="277"/>
            <ac:spMk id="84" creationId="{F8260ED5-17F7-4158-B241-D51DD4CF1B7E}"/>
          </ac:spMkLst>
        </pc:spChg>
        <pc:picChg chg="add mod">
          <ac:chgData name="Pierre LeBlanc" userId="232031deb027aa73" providerId="LiveId" clId="{64589166-8B6E-48B5-A78A-3E43036AE109}" dt="2024-08-30T16:56:20.461" v="514" actId="26606"/>
          <ac:picMkLst>
            <pc:docMk/>
            <pc:sldMk cId="2640932271" sldId="277"/>
            <ac:picMk id="4" creationId="{92934D32-179A-A146-2A52-88F3CE6A4F94}"/>
          </ac:picMkLst>
        </pc:picChg>
        <pc:picChg chg="del">
          <ac:chgData name="Pierre LeBlanc" userId="232031deb027aa73" providerId="LiveId" clId="{64589166-8B6E-48B5-A78A-3E43036AE109}" dt="2024-08-30T16:56:15.129" v="512" actId="478"/>
          <ac:picMkLst>
            <pc:docMk/>
            <pc:sldMk cId="2640932271" sldId="277"/>
            <ac:picMk id="5" creationId="{3410162F-0800-EF33-339F-3C856AF8602D}"/>
          </ac:picMkLst>
        </pc:picChg>
      </pc:sldChg>
      <pc:sldChg chg="addSp delSp modSp mod">
        <pc:chgData name="Pierre LeBlanc" userId="232031deb027aa73" providerId="LiveId" clId="{64589166-8B6E-48B5-A78A-3E43036AE109}" dt="2024-08-30T16:57:38.279" v="519" actId="26606"/>
        <pc:sldMkLst>
          <pc:docMk/>
          <pc:sldMk cId="1899245200" sldId="278"/>
        </pc:sldMkLst>
        <pc:spChg chg="mod">
          <ac:chgData name="Pierre LeBlanc" userId="232031deb027aa73" providerId="LiveId" clId="{64589166-8B6E-48B5-A78A-3E43036AE109}" dt="2024-08-30T16:57:38.279" v="519" actId="26606"/>
          <ac:spMkLst>
            <pc:docMk/>
            <pc:sldMk cId="1899245200" sldId="278"/>
            <ac:spMk id="2" creationId="{00000000-0000-0000-0000-000000000000}"/>
          </ac:spMkLst>
        </pc:spChg>
        <pc:spChg chg="del">
          <ac:chgData name="Pierre LeBlanc" userId="232031deb027aa73" providerId="LiveId" clId="{64589166-8B6E-48B5-A78A-3E43036AE109}" dt="2024-08-30T16:57:38.279" v="519" actId="26606"/>
          <ac:spMkLst>
            <pc:docMk/>
            <pc:sldMk cId="1899245200" sldId="278"/>
            <ac:spMk id="76" creationId="{A8384FB5-9ADC-4DDC-881B-597D56F5B15D}"/>
          </ac:spMkLst>
        </pc:spChg>
        <pc:spChg chg="del">
          <ac:chgData name="Pierre LeBlanc" userId="232031deb027aa73" providerId="LiveId" clId="{64589166-8B6E-48B5-A78A-3E43036AE109}" dt="2024-08-30T16:57:38.279" v="519" actId="26606"/>
          <ac:spMkLst>
            <pc:docMk/>
            <pc:sldMk cId="1899245200" sldId="278"/>
            <ac:spMk id="78" creationId="{91E5A9A7-95C6-4F4F-B00E-C82E07FE62EF}"/>
          </ac:spMkLst>
        </pc:spChg>
        <pc:spChg chg="del">
          <ac:chgData name="Pierre LeBlanc" userId="232031deb027aa73" providerId="LiveId" clId="{64589166-8B6E-48B5-A78A-3E43036AE109}" dt="2024-08-30T16:57:38.279" v="519" actId="26606"/>
          <ac:spMkLst>
            <pc:docMk/>
            <pc:sldMk cId="1899245200" sldId="278"/>
            <ac:spMk id="80" creationId="{D07DD2DE-F619-49DD-B5E7-03A290FF4ED1}"/>
          </ac:spMkLst>
        </pc:spChg>
        <pc:spChg chg="del">
          <ac:chgData name="Pierre LeBlanc" userId="232031deb027aa73" providerId="LiveId" clId="{64589166-8B6E-48B5-A78A-3E43036AE109}" dt="2024-08-30T16:57:38.279" v="519" actId="26606"/>
          <ac:spMkLst>
            <pc:docMk/>
            <pc:sldMk cId="1899245200" sldId="278"/>
            <ac:spMk id="82" creationId="{85149191-5F60-4A28-AAFF-039F96B0F3EC}"/>
          </ac:spMkLst>
        </pc:spChg>
        <pc:spChg chg="del">
          <ac:chgData name="Pierre LeBlanc" userId="232031deb027aa73" providerId="LiveId" clId="{64589166-8B6E-48B5-A78A-3E43036AE109}" dt="2024-08-30T16:57:38.279" v="519" actId="26606"/>
          <ac:spMkLst>
            <pc:docMk/>
            <pc:sldMk cId="1899245200" sldId="278"/>
            <ac:spMk id="84" creationId="{F8260ED5-17F7-4158-B241-D51DD4CF1B7E}"/>
          </ac:spMkLst>
        </pc:spChg>
        <pc:spChg chg="add">
          <ac:chgData name="Pierre LeBlanc" userId="232031deb027aa73" providerId="LiveId" clId="{64589166-8B6E-48B5-A78A-3E43036AE109}" dt="2024-08-30T16:57:38.279" v="519" actId="26606"/>
          <ac:spMkLst>
            <pc:docMk/>
            <pc:sldMk cId="1899245200" sldId="278"/>
            <ac:spMk id="89" creationId="{A8384FB5-9ADC-4DDC-881B-597D56F5B15D}"/>
          </ac:spMkLst>
        </pc:spChg>
        <pc:spChg chg="add">
          <ac:chgData name="Pierre LeBlanc" userId="232031deb027aa73" providerId="LiveId" clId="{64589166-8B6E-48B5-A78A-3E43036AE109}" dt="2024-08-30T16:57:38.279" v="519" actId="26606"/>
          <ac:spMkLst>
            <pc:docMk/>
            <pc:sldMk cId="1899245200" sldId="278"/>
            <ac:spMk id="91" creationId="{91E5A9A7-95C6-4F4F-B00E-C82E07FE62EF}"/>
          </ac:spMkLst>
        </pc:spChg>
        <pc:spChg chg="add">
          <ac:chgData name="Pierre LeBlanc" userId="232031deb027aa73" providerId="LiveId" clId="{64589166-8B6E-48B5-A78A-3E43036AE109}" dt="2024-08-30T16:57:38.279" v="519" actId="26606"/>
          <ac:spMkLst>
            <pc:docMk/>
            <pc:sldMk cId="1899245200" sldId="278"/>
            <ac:spMk id="93" creationId="{D07DD2DE-F619-49DD-B5E7-03A290FF4ED1}"/>
          </ac:spMkLst>
        </pc:spChg>
        <pc:spChg chg="add">
          <ac:chgData name="Pierre LeBlanc" userId="232031deb027aa73" providerId="LiveId" clId="{64589166-8B6E-48B5-A78A-3E43036AE109}" dt="2024-08-30T16:57:38.279" v="519" actId="26606"/>
          <ac:spMkLst>
            <pc:docMk/>
            <pc:sldMk cId="1899245200" sldId="278"/>
            <ac:spMk id="95" creationId="{85149191-5F60-4A28-AAFF-039F96B0F3EC}"/>
          </ac:spMkLst>
        </pc:spChg>
        <pc:spChg chg="add">
          <ac:chgData name="Pierre LeBlanc" userId="232031deb027aa73" providerId="LiveId" clId="{64589166-8B6E-48B5-A78A-3E43036AE109}" dt="2024-08-30T16:57:38.279" v="519" actId="26606"/>
          <ac:spMkLst>
            <pc:docMk/>
            <pc:sldMk cId="1899245200" sldId="278"/>
            <ac:spMk id="97" creationId="{F8260ED5-17F7-4158-B241-D51DD4CF1B7E}"/>
          </ac:spMkLst>
        </pc:spChg>
        <pc:picChg chg="del">
          <ac:chgData name="Pierre LeBlanc" userId="232031deb027aa73" providerId="LiveId" clId="{64589166-8B6E-48B5-A78A-3E43036AE109}" dt="2024-08-30T16:56:53.409" v="517" actId="478"/>
          <ac:picMkLst>
            <pc:docMk/>
            <pc:sldMk cId="1899245200" sldId="278"/>
            <ac:picMk id="4" creationId="{92934D32-179A-A146-2A52-88F3CE6A4F94}"/>
          </ac:picMkLst>
        </pc:picChg>
        <pc:picChg chg="add mod">
          <ac:chgData name="Pierre LeBlanc" userId="232031deb027aa73" providerId="LiveId" clId="{64589166-8B6E-48B5-A78A-3E43036AE109}" dt="2024-08-30T16:57:38.279" v="519" actId="26606"/>
          <ac:picMkLst>
            <pc:docMk/>
            <pc:sldMk cId="1899245200" sldId="278"/>
            <ac:picMk id="5" creationId="{831EAE28-F259-01B7-7864-7F904219522D}"/>
          </ac:picMkLst>
        </pc:picChg>
      </pc:sldChg>
      <pc:sldChg chg="addSp delSp modSp mod">
        <pc:chgData name="Pierre LeBlanc" userId="232031deb027aa73" providerId="LiveId" clId="{64589166-8B6E-48B5-A78A-3E43036AE109}" dt="2024-08-30T16:59:06.551" v="524" actId="26606"/>
        <pc:sldMkLst>
          <pc:docMk/>
          <pc:sldMk cId="3492872236" sldId="279"/>
        </pc:sldMkLst>
        <pc:spChg chg="mod">
          <ac:chgData name="Pierre LeBlanc" userId="232031deb027aa73" providerId="LiveId" clId="{64589166-8B6E-48B5-A78A-3E43036AE109}" dt="2024-08-30T16:59:06.551" v="524" actId="26606"/>
          <ac:spMkLst>
            <pc:docMk/>
            <pc:sldMk cId="3492872236" sldId="279"/>
            <ac:spMk id="2" creationId="{00000000-0000-0000-0000-000000000000}"/>
          </ac:spMkLst>
        </pc:spChg>
        <pc:spChg chg="del">
          <ac:chgData name="Pierre LeBlanc" userId="232031deb027aa73" providerId="LiveId" clId="{64589166-8B6E-48B5-A78A-3E43036AE109}" dt="2024-08-30T16:59:06.551" v="524" actId="26606"/>
          <ac:spMkLst>
            <pc:docMk/>
            <pc:sldMk cId="3492872236" sldId="279"/>
            <ac:spMk id="89" creationId="{A8384FB5-9ADC-4DDC-881B-597D56F5B15D}"/>
          </ac:spMkLst>
        </pc:spChg>
        <pc:spChg chg="del">
          <ac:chgData name="Pierre LeBlanc" userId="232031deb027aa73" providerId="LiveId" clId="{64589166-8B6E-48B5-A78A-3E43036AE109}" dt="2024-08-30T16:59:06.551" v="524" actId="26606"/>
          <ac:spMkLst>
            <pc:docMk/>
            <pc:sldMk cId="3492872236" sldId="279"/>
            <ac:spMk id="91" creationId="{91E5A9A7-95C6-4F4F-B00E-C82E07FE62EF}"/>
          </ac:spMkLst>
        </pc:spChg>
        <pc:spChg chg="del">
          <ac:chgData name="Pierre LeBlanc" userId="232031deb027aa73" providerId="LiveId" clId="{64589166-8B6E-48B5-A78A-3E43036AE109}" dt="2024-08-30T16:59:06.551" v="524" actId="26606"/>
          <ac:spMkLst>
            <pc:docMk/>
            <pc:sldMk cId="3492872236" sldId="279"/>
            <ac:spMk id="93" creationId="{D07DD2DE-F619-49DD-B5E7-03A290FF4ED1}"/>
          </ac:spMkLst>
        </pc:spChg>
        <pc:spChg chg="del">
          <ac:chgData name="Pierre LeBlanc" userId="232031deb027aa73" providerId="LiveId" clId="{64589166-8B6E-48B5-A78A-3E43036AE109}" dt="2024-08-30T16:59:06.551" v="524" actId="26606"/>
          <ac:spMkLst>
            <pc:docMk/>
            <pc:sldMk cId="3492872236" sldId="279"/>
            <ac:spMk id="95" creationId="{85149191-5F60-4A28-AAFF-039F96B0F3EC}"/>
          </ac:spMkLst>
        </pc:spChg>
        <pc:spChg chg="del">
          <ac:chgData name="Pierre LeBlanc" userId="232031deb027aa73" providerId="LiveId" clId="{64589166-8B6E-48B5-A78A-3E43036AE109}" dt="2024-08-30T16:59:06.551" v="524" actId="26606"/>
          <ac:spMkLst>
            <pc:docMk/>
            <pc:sldMk cId="3492872236" sldId="279"/>
            <ac:spMk id="97" creationId="{F8260ED5-17F7-4158-B241-D51DD4CF1B7E}"/>
          </ac:spMkLst>
        </pc:spChg>
        <pc:spChg chg="add">
          <ac:chgData name="Pierre LeBlanc" userId="232031deb027aa73" providerId="LiveId" clId="{64589166-8B6E-48B5-A78A-3E43036AE109}" dt="2024-08-30T16:59:06.551" v="524" actId="26606"/>
          <ac:spMkLst>
            <pc:docMk/>
            <pc:sldMk cId="3492872236" sldId="279"/>
            <ac:spMk id="102" creationId="{A8384FB5-9ADC-4DDC-881B-597D56F5B15D}"/>
          </ac:spMkLst>
        </pc:spChg>
        <pc:spChg chg="add">
          <ac:chgData name="Pierre LeBlanc" userId="232031deb027aa73" providerId="LiveId" clId="{64589166-8B6E-48B5-A78A-3E43036AE109}" dt="2024-08-30T16:59:06.551" v="524" actId="26606"/>
          <ac:spMkLst>
            <pc:docMk/>
            <pc:sldMk cId="3492872236" sldId="279"/>
            <ac:spMk id="104" creationId="{91E5A9A7-95C6-4F4F-B00E-C82E07FE62EF}"/>
          </ac:spMkLst>
        </pc:spChg>
        <pc:spChg chg="add">
          <ac:chgData name="Pierre LeBlanc" userId="232031deb027aa73" providerId="LiveId" clId="{64589166-8B6E-48B5-A78A-3E43036AE109}" dt="2024-08-30T16:59:06.551" v="524" actId="26606"/>
          <ac:spMkLst>
            <pc:docMk/>
            <pc:sldMk cId="3492872236" sldId="279"/>
            <ac:spMk id="106" creationId="{D07DD2DE-F619-49DD-B5E7-03A290FF4ED1}"/>
          </ac:spMkLst>
        </pc:spChg>
        <pc:spChg chg="add">
          <ac:chgData name="Pierre LeBlanc" userId="232031deb027aa73" providerId="LiveId" clId="{64589166-8B6E-48B5-A78A-3E43036AE109}" dt="2024-08-30T16:59:06.551" v="524" actId="26606"/>
          <ac:spMkLst>
            <pc:docMk/>
            <pc:sldMk cId="3492872236" sldId="279"/>
            <ac:spMk id="108" creationId="{85149191-5F60-4A28-AAFF-039F96B0F3EC}"/>
          </ac:spMkLst>
        </pc:spChg>
        <pc:spChg chg="add">
          <ac:chgData name="Pierre LeBlanc" userId="232031deb027aa73" providerId="LiveId" clId="{64589166-8B6E-48B5-A78A-3E43036AE109}" dt="2024-08-30T16:59:06.551" v="524" actId="26606"/>
          <ac:spMkLst>
            <pc:docMk/>
            <pc:sldMk cId="3492872236" sldId="279"/>
            <ac:spMk id="110" creationId="{F8260ED5-17F7-4158-B241-D51DD4CF1B7E}"/>
          </ac:spMkLst>
        </pc:spChg>
        <pc:picChg chg="add mod">
          <ac:chgData name="Pierre LeBlanc" userId="232031deb027aa73" providerId="LiveId" clId="{64589166-8B6E-48B5-A78A-3E43036AE109}" dt="2024-08-30T16:59:06.551" v="524" actId="26606"/>
          <ac:picMkLst>
            <pc:docMk/>
            <pc:sldMk cId="3492872236" sldId="279"/>
            <ac:picMk id="4" creationId="{755378E6-33CA-B898-7899-2EC6998A9F15}"/>
          </ac:picMkLst>
        </pc:picChg>
        <pc:picChg chg="del">
          <ac:chgData name="Pierre LeBlanc" userId="232031deb027aa73" providerId="LiveId" clId="{64589166-8B6E-48B5-A78A-3E43036AE109}" dt="2024-08-30T16:58:07.153" v="522" actId="478"/>
          <ac:picMkLst>
            <pc:docMk/>
            <pc:sldMk cId="3492872236" sldId="279"/>
            <ac:picMk id="5" creationId="{831EAE28-F259-01B7-7864-7F904219522D}"/>
          </ac:picMkLst>
        </pc:picChg>
      </pc:sldChg>
      <pc:sldChg chg="addSp delSp modSp mod">
        <pc:chgData name="Pierre LeBlanc" userId="232031deb027aa73" providerId="LiveId" clId="{64589166-8B6E-48B5-A78A-3E43036AE109}" dt="2024-08-30T17:00:14.909" v="529" actId="26606"/>
        <pc:sldMkLst>
          <pc:docMk/>
          <pc:sldMk cId="3206348076" sldId="280"/>
        </pc:sldMkLst>
        <pc:spChg chg="mod">
          <ac:chgData name="Pierre LeBlanc" userId="232031deb027aa73" providerId="LiveId" clId="{64589166-8B6E-48B5-A78A-3E43036AE109}" dt="2024-08-30T17:00:14.909" v="529" actId="26606"/>
          <ac:spMkLst>
            <pc:docMk/>
            <pc:sldMk cId="3206348076" sldId="280"/>
            <ac:spMk id="2" creationId="{00000000-0000-0000-0000-000000000000}"/>
          </ac:spMkLst>
        </pc:spChg>
        <pc:spChg chg="del">
          <ac:chgData name="Pierre LeBlanc" userId="232031deb027aa73" providerId="LiveId" clId="{64589166-8B6E-48B5-A78A-3E43036AE109}" dt="2024-08-30T17:00:14.909" v="529" actId="26606"/>
          <ac:spMkLst>
            <pc:docMk/>
            <pc:sldMk cId="3206348076" sldId="280"/>
            <ac:spMk id="102" creationId="{A8384FB5-9ADC-4DDC-881B-597D56F5B15D}"/>
          </ac:spMkLst>
        </pc:spChg>
        <pc:spChg chg="del">
          <ac:chgData name="Pierre LeBlanc" userId="232031deb027aa73" providerId="LiveId" clId="{64589166-8B6E-48B5-A78A-3E43036AE109}" dt="2024-08-30T17:00:14.909" v="529" actId="26606"/>
          <ac:spMkLst>
            <pc:docMk/>
            <pc:sldMk cId="3206348076" sldId="280"/>
            <ac:spMk id="104" creationId="{91E5A9A7-95C6-4F4F-B00E-C82E07FE62EF}"/>
          </ac:spMkLst>
        </pc:spChg>
        <pc:spChg chg="del">
          <ac:chgData name="Pierre LeBlanc" userId="232031deb027aa73" providerId="LiveId" clId="{64589166-8B6E-48B5-A78A-3E43036AE109}" dt="2024-08-30T17:00:14.909" v="529" actId="26606"/>
          <ac:spMkLst>
            <pc:docMk/>
            <pc:sldMk cId="3206348076" sldId="280"/>
            <ac:spMk id="106" creationId="{D07DD2DE-F619-49DD-B5E7-03A290FF4ED1}"/>
          </ac:spMkLst>
        </pc:spChg>
        <pc:spChg chg="del">
          <ac:chgData name="Pierre LeBlanc" userId="232031deb027aa73" providerId="LiveId" clId="{64589166-8B6E-48B5-A78A-3E43036AE109}" dt="2024-08-30T17:00:14.909" v="529" actId="26606"/>
          <ac:spMkLst>
            <pc:docMk/>
            <pc:sldMk cId="3206348076" sldId="280"/>
            <ac:spMk id="108" creationId="{85149191-5F60-4A28-AAFF-039F96B0F3EC}"/>
          </ac:spMkLst>
        </pc:spChg>
        <pc:spChg chg="del">
          <ac:chgData name="Pierre LeBlanc" userId="232031deb027aa73" providerId="LiveId" clId="{64589166-8B6E-48B5-A78A-3E43036AE109}" dt="2024-08-30T17:00:14.909" v="529" actId="26606"/>
          <ac:spMkLst>
            <pc:docMk/>
            <pc:sldMk cId="3206348076" sldId="280"/>
            <ac:spMk id="110" creationId="{F8260ED5-17F7-4158-B241-D51DD4CF1B7E}"/>
          </ac:spMkLst>
        </pc:spChg>
        <pc:spChg chg="add">
          <ac:chgData name="Pierre LeBlanc" userId="232031deb027aa73" providerId="LiveId" clId="{64589166-8B6E-48B5-A78A-3E43036AE109}" dt="2024-08-30T17:00:14.909" v="529" actId="26606"/>
          <ac:spMkLst>
            <pc:docMk/>
            <pc:sldMk cId="3206348076" sldId="280"/>
            <ac:spMk id="115" creationId="{A8384FB5-9ADC-4DDC-881B-597D56F5B15D}"/>
          </ac:spMkLst>
        </pc:spChg>
        <pc:spChg chg="add">
          <ac:chgData name="Pierre LeBlanc" userId="232031deb027aa73" providerId="LiveId" clId="{64589166-8B6E-48B5-A78A-3E43036AE109}" dt="2024-08-30T17:00:14.909" v="529" actId="26606"/>
          <ac:spMkLst>
            <pc:docMk/>
            <pc:sldMk cId="3206348076" sldId="280"/>
            <ac:spMk id="117" creationId="{91E5A9A7-95C6-4F4F-B00E-C82E07FE62EF}"/>
          </ac:spMkLst>
        </pc:spChg>
        <pc:spChg chg="add">
          <ac:chgData name="Pierre LeBlanc" userId="232031deb027aa73" providerId="LiveId" clId="{64589166-8B6E-48B5-A78A-3E43036AE109}" dt="2024-08-30T17:00:14.909" v="529" actId="26606"/>
          <ac:spMkLst>
            <pc:docMk/>
            <pc:sldMk cId="3206348076" sldId="280"/>
            <ac:spMk id="119" creationId="{D07DD2DE-F619-49DD-B5E7-03A290FF4ED1}"/>
          </ac:spMkLst>
        </pc:spChg>
        <pc:spChg chg="add">
          <ac:chgData name="Pierre LeBlanc" userId="232031deb027aa73" providerId="LiveId" clId="{64589166-8B6E-48B5-A78A-3E43036AE109}" dt="2024-08-30T17:00:14.909" v="529" actId="26606"/>
          <ac:spMkLst>
            <pc:docMk/>
            <pc:sldMk cId="3206348076" sldId="280"/>
            <ac:spMk id="121" creationId="{85149191-5F60-4A28-AAFF-039F96B0F3EC}"/>
          </ac:spMkLst>
        </pc:spChg>
        <pc:spChg chg="add">
          <ac:chgData name="Pierre LeBlanc" userId="232031deb027aa73" providerId="LiveId" clId="{64589166-8B6E-48B5-A78A-3E43036AE109}" dt="2024-08-30T17:00:14.909" v="529" actId="26606"/>
          <ac:spMkLst>
            <pc:docMk/>
            <pc:sldMk cId="3206348076" sldId="280"/>
            <ac:spMk id="123" creationId="{F8260ED5-17F7-4158-B241-D51DD4CF1B7E}"/>
          </ac:spMkLst>
        </pc:spChg>
        <pc:picChg chg="del">
          <ac:chgData name="Pierre LeBlanc" userId="232031deb027aa73" providerId="LiveId" clId="{64589166-8B6E-48B5-A78A-3E43036AE109}" dt="2024-08-30T16:59:25.868" v="527" actId="478"/>
          <ac:picMkLst>
            <pc:docMk/>
            <pc:sldMk cId="3206348076" sldId="280"/>
            <ac:picMk id="4" creationId="{755378E6-33CA-B898-7899-2EC6998A9F15}"/>
          </ac:picMkLst>
        </pc:picChg>
        <pc:picChg chg="add mod">
          <ac:chgData name="Pierre LeBlanc" userId="232031deb027aa73" providerId="LiveId" clId="{64589166-8B6E-48B5-A78A-3E43036AE109}" dt="2024-08-30T17:00:14.909" v="529" actId="26606"/>
          <ac:picMkLst>
            <pc:docMk/>
            <pc:sldMk cId="3206348076" sldId="280"/>
            <ac:picMk id="5" creationId="{FCC4546C-70E9-5C90-BE21-20272AA21B32}"/>
          </ac:picMkLst>
        </pc:picChg>
      </pc:sldChg>
      <pc:sldChg chg="addSp delSp modSp mod">
        <pc:chgData name="Pierre LeBlanc" userId="232031deb027aa73" providerId="LiveId" clId="{64589166-8B6E-48B5-A78A-3E43036AE109}" dt="2024-08-30T17:01:26.093" v="534" actId="26606"/>
        <pc:sldMkLst>
          <pc:docMk/>
          <pc:sldMk cId="2292928631" sldId="281"/>
        </pc:sldMkLst>
        <pc:spChg chg="mod">
          <ac:chgData name="Pierre LeBlanc" userId="232031deb027aa73" providerId="LiveId" clId="{64589166-8B6E-48B5-A78A-3E43036AE109}" dt="2024-08-30T17:01:26.093" v="534" actId="26606"/>
          <ac:spMkLst>
            <pc:docMk/>
            <pc:sldMk cId="2292928631" sldId="281"/>
            <ac:spMk id="2" creationId="{00000000-0000-0000-0000-000000000000}"/>
          </ac:spMkLst>
        </pc:spChg>
        <pc:spChg chg="del">
          <ac:chgData name="Pierre LeBlanc" userId="232031deb027aa73" providerId="LiveId" clId="{64589166-8B6E-48B5-A78A-3E43036AE109}" dt="2024-08-30T17:01:26.093" v="534" actId="26606"/>
          <ac:spMkLst>
            <pc:docMk/>
            <pc:sldMk cId="2292928631" sldId="281"/>
            <ac:spMk id="115" creationId="{A8384FB5-9ADC-4DDC-881B-597D56F5B15D}"/>
          </ac:spMkLst>
        </pc:spChg>
        <pc:spChg chg="del">
          <ac:chgData name="Pierre LeBlanc" userId="232031deb027aa73" providerId="LiveId" clId="{64589166-8B6E-48B5-A78A-3E43036AE109}" dt="2024-08-30T17:01:26.093" v="534" actId="26606"/>
          <ac:spMkLst>
            <pc:docMk/>
            <pc:sldMk cId="2292928631" sldId="281"/>
            <ac:spMk id="117" creationId="{91E5A9A7-95C6-4F4F-B00E-C82E07FE62EF}"/>
          </ac:spMkLst>
        </pc:spChg>
        <pc:spChg chg="del">
          <ac:chgData name="Pierre LeBlanc" userId="232031deb027aa73" providerId="LiveId" clId="{64589166-8B6E-48B5-A78A-3E43036AE109}" dt="2024-08-30T17:01:26.093" v="534" actId="26606"/>
          <ac:spMkLst>
            <pc:docMk/>
            <pc:sldMk cId="2292928631" sldId="281"/>
            <ac:spMk id="119" creationId="{D07DD2DE-F619-49DD-B5E7-03A290FF4ED1}"/>
          </ac:spMkLst>
        </pc:spChg>
        <pc:spChg chg="del">
          <ac:chgData name="Pierre LeBlanc" userId="232031deb027aa73" providerId="LiveId" clId="{64589166-8B6E-48B5-A78A-3E43036AE109}" dt="2024-08-30T17:01:26.093" v="534" actId="26606"/>
          <ac:spMkLst>
            <pc:docMk/>
            <pc:sldMk cId="2292928631" sldId="281"/>
            <ac:spMk id="121" creationId="{85149191-5F60-4A28-AAFF-039F96B0F3EC}"/>
          </ac:spMkLst>
        </pc:spChg>
        <pc:spChg chg="del">
          <ac:chgData name="Pierre LeBlanc" userId="232031deb027aa73" providerId="LiveId" clId="{64589166-8B6E-48B5-A78A-3E43036AE109}" dt="2024-08-30T17:01:26.093" v="534" actId="26606"/>
          <ac:spMkLst>
            <pc:docMk/>
            <pc:sldMk cId="2292928631" sldId="281"/>
            <ac:spMk id="123" creationId="{F8260ED5-17F7-4158-B241-D51DD4CF1B7E}"/>
          </ac:spMkLst>
        </pc:spChg>
        <pc:spChg chg="add">
          <ac:chgData name="Pierre LeBlanc" userId="232031deb027aa73" providerId="LiveId" clId="{64589166-8B6E-48B5-A78A-3E43036AE109}" dt="2024-08-30T17:01:26.093" v="534" actId="26606"/>
          <ac:spMkLst>
            <pc:docMk/>
            <pc:sldMk cId="2292928631" sldId="281"/>
            <ac:spMk id="128" creationId="{A8384FB5-9ADC-4DDC-881B-597D56F5B15D}"/>
          </ac:spMkLst>
        </pc:spChg>
        <pc:spChg chg="add">
          <ac:chgData name="Pierre LeBlanc" userId="232031deb027aa73" providerId="LiveId" clId="{64589166-8B6E-48B5-A78A-3E43036AE109}" dt="2024-08-30T17:01:26.093" v="534" actId="26606"/>
          <ac:spMkLst>
            <pc:docMk/>
            <pc:sldMk cId="2292928631" sldId="281"/>
            <ac:spMk id="130" creationId="{91E5A9A7-95C6-4F4F-B00E-C82E07FE62EF}"/>
          </ac:spMkLst>
        </pc:spChg>
        <pc:spChg chg="add">
          <ac:chgData name="Pierre LeBlanc" userId="232031deb027aa73" providerId="LiveId" clId="{64589166-8B6E-48B5-A78A-3E43036AE109}" dt="2024-08-30T17:01:26.093" v="534" actId="26606"/>
          <ac:spMkLst>
            <pc:docMk/>
            <pc:sldMk cId="2292928631" sldId="281"/>
            <ac:spMk id="132" creationId="{D07DD2DE-F619-49DD-B5E7-03A290FF4ED1}"/>
          </ac:spMkLst>
        </pc:spChg>
        <pc:spChg chg="add">
          <ac:chgData name="Pierre LeBlanc" userId="232031deb027aa73" providerId="LiveId" clId="{64589166-8B6E-48B5-A78A-3E43036AE109}" dt="2024-08-30T17:01:26.093" v="534" actId="26606"/>
          <ac:spMkLst>
            <pc:docMk/>
            <pc:sldMk cId="2292928631" sldId="281"/>
            <ac:spMk id="134" creationId="{85149191-5F60-4A28-AAFF-039F96B0F3EC}"/>
          </ac:spMkLst>
        </pc:spChg>
        <pc:spChg chg="add">
          <ac:chgData name="Pierre LeBlanc" userId="232031deb027aa73" providerId="LiveId" clId="{64589166-8B6E-48B5-A78A-3E43036AE109}" dt="2024-08-30T17:01:26.093" v="534" actId="26606"/>
          <ac:spMkLst>
            <pc:docMk/>
            <pc:sldMk cId="2292928631" sldId="281"/>
            <ac:spMk id="136" creationId="{F8260ED5-17F7-4158-B241-D51DD4CF1B7E}"/>
          </ac:spMkLst>
        </pc:spChg>
        <pc:picChg chg="add mod">
          <ac:chgData name="Pierre LeBlanc" userId="232031deb027aa73" providerId="LiveId" clId="{64589166-8B6E-48B5-A78A-3E43036AE109}" dt="2024-08-30T17:01:26.093" v="534" actId="26606"/>
          <ac:picMkLst>
            <pc:docMk/>
            <pc:sldMk cId="2292928631" sldId="281"/>
            <ac:picMk id="4" creationId="{7E42940E-7091-486C-1B68-41C8691D046D}"/>
          </ac:picMkLst>
        </pc:picChg>
        <pc:picChg chg="del">
          <ac:chgData name="Pierre LeBlanc" userId="232031deb027aa73" providerId="LiveId" clId="{64589166-8B6E-48B5-A78A-3E43036AE109}" dt="2024-08-30T17:00:38.568" v="532" actId="478"/>
          <ac:picMkLst>
            <pc:docMk/>
            <pc:sldMk cId="2292928631" sldId="281"/>
            <ac:picMk id="5" creationId="{FCC4546C-70E9-5C90-BE21-20272AA21B32}"/>
          </ac:picMkLst>
        </pc:picChg>
      </pc:sldChg>
      <pc:sldChg chg="addSp delSp modSp mod">
        <pc:chgData name="Pierre LeBlanc" userId="232031deb027aa73" providerId="LiveId" clId="{64589166-8B6E-48B5-A78A-3E43036AE109}" dt="2024-08-30T17:02:21.918" v="539" actId="26606"/>
        <pc:sldMkLst>
          <pc:docMk/>
          <pc:sldMk cId="1007899042" sldId="282"/>
        </pc:sldMkLst>
        <pc:spChg chg="mod">
          <ac:chgData name="Pierre LeBlanc" userId="232031deb027aa73" providerId="LiveId" clId="{64589166-8B6E-48B5-A78A-3E43036AE109}" dt="2024-08-30T17:02:21.918" v="539" actId="26606"/>
          <ac:spMkLst>
            <pc:docMk/>
            <pc:sldMk cId="1007899042" sldId="282"/>
            <ac:spMk id="2" creationId="{00000000-0000-0000-0000-000000000000}"/>
          </ac:spMkLst>
        </pc:spChg>
        <pc:spChg chg="del">
          <ac:chgData name="Pierre LeBlanc" userId="232031deb027aa73" providerId="LiveId" clId="{64589166-8B6E-48B5-A78A-3E43036AE109}" dt="2024-08-30T17:02:21.918" v="539" actId="26606"/>
          <ac:spMkLst>
            <pc:docMk/>
            <pc:sldMk cId="1007899042" sldId="282"/>
            <ac:spMk id="128" creationId="{A8384FB5-9ADC-4DDC-881B-597D56F5B15D}"/>
          </ac:spMkLst>
        </pc:spChg>
        <pc:spChg chg="del">
          <ac:chgData name="Pierre LeBlanc" userId="232031deb027aa73" providerId="LiveId" clId="{64589166-8B6E-48B5-A78A-3E43036AE109}" dt="2024-08-30T17:02:21.918" v="539" actId="26606"/>
          <ac:spMkLst>
            <pc:docMk/>
            <pc:sldMk cId="1007899042" sldId="282"/>
            <ac:spMk id="130" creationId="{91E5A9A7-95C6-4F4F-B00E-C82E07FE62EF}"/>
          </ac:spMkLst>
        </pc:spChg>
        <pc:spChg chg="del">
          <ac:chgData name="Pierre LeBlanc" userId="232031deb027aa73" providerId="LiveId" clId="{64589166-8B6E-48B5-A78A-3E43036AE109}" dt="2024-08-30T17:02:21.918" v="539" actId="26606"/>
          <ac:spMkLst>
            <pc:docMk/>
            <pc:sldMk cId="1007899042" sldId="282"/>
            <ac:spMk id="132" creationId="{D07DD2DE-F619-49DD-B5E7-03A290FF4ED1}"/>
          </ac:spMkLst>
        </pc:spChg>
        <pc:spChg chg="del">
          <ac:chgData name="Pierre LeBlanc" userId="232031deb027aa73" providerId="LiveId" clId="{64589166-8B6E-48B5-A78A-3E43036AE109}" dt="2024-08-30T17:02:21.918" v="539" actId="26606"/>
          <ac:spMkLst>
            <pc:docMk/>
            <pc:sldMk cId="1007899042" sldId="282"/>
            <ac:spMk id="134" creationId="{85149191-5F60-4A28-AAFF-039F96B0F3EC}"/>
          </ac:spMkLst>
        </pc:spChg>
        <pc:spChg chg="del">
          <ac:chgData name="Pierre LeBlanc" userId="232031deb027aa73" providerId="LiveId" clId="{64589166-8B6E-48B5-A78A-3E43036AE109}" dt="2024-08-30T17:02:21.918" v="539" actId="26606"/>
          <ac:spMkLst>
            <pc:docMk/>
            <pc:sldMk cId="1007899042" sldId="282"/>
            <ac:spMk id="136" creationId="{F8260ED5-17F7-4158-B241-D51DD4CF1B7E}"/>
          </ac:spMkLst>
        </pc:spChg>
        <pc:spChg chg="add">
          <ac:chgData name="Pierre LeBlanc" userId="232031deb027aa73" providerId="LiveId" clId="{64589166-8B6E-48B5-A78A-3E43036AE109}" dt="2024-08-30T17:02:21.918" v="539" actId="26606"/>
          <ac:spMkLst>
            <pc:docMk/>
            <pc:sldMk cId="1007899042" sldId="282"/>
            <ac:spMk id="141" creationId="{A8384FB5-9ADC-4DDC-881B-597D56F5B15D}"/>
          </ac:spMkLst>
        </pc:spChg>
        <pc:spChg chg="add">
          <ac:chgData name="Pierre LeBlanc" userId="232031deb027aa73" providerId="LiveId" clId="{64589166-8B6E-48B5-A78A-3E43036AE109}" dt="2024-08-30T17:02:21.918" v="539" actId="26606"/>
          <ac:spMkLst>
            <pc:docMk/>
            <pc:sldMk cId="1007899042" sldId="282"/>
            <ac:spMk id="143" creationId="{91E5A9A7-95C6-4F4F-B00E-C82E07FE62EF}"/>
          </ac:spMkLst>
        </pc:spChg>
        <pc:spChg chg="add">
          <ac:chgData name="Pierre LeBlanc" userId="232031deb027aa73" providerId="LiveId" clId="{64589166-8B6E-48B5-A78A-3E43036AE109}" dt="2024-08-30T17:02:21.918" v="539" actId="26606"/>
          <ac:spMkLst>
            <pc:docMk/>
            <pc:sldMk cId="1007899042" sldId="282"/>
            <ac:spMk id="145" creationId="{D07DD2DE-F619-49DD-B5E7-03A290FF4ED1}"/>
          </ac:spMkLst>
        </pc:spChg>
        <pc:spChg chg="add">
          <ac:chgData name="Pierre LeBlanc" userId="232031deb027aa73" providerId="LiveId" clId="{64589166-8B6E-48B5-A78A-3E43036AE109}" dt="2024-08-30T17:02:21.918" v="539" actId="26606"/>
          <ac:spMkLst>
            <pc:docMk/>
            <pc:sldMk cId="1007899042" sldId="282"/>
            <ac:spMk id="147" creationId="{85149191-5F60-4A28-AAFF-039F96B0F3EC}"/>
          </ac:spMkLst>
        </pc:spChg>
        <pc:spChg chg="add">
          <ac:chgData name="Pierre LeBlanc" userId="232031deb027aa73" providerId="LiveId" clId="{64589166-8B6E-48B5-A78A-3E43036AE109}" dt="2024-08-30T17:02:21.918" v="539" actId="26606"/>
          <ac:spMkLst>
            <pc:docMk/>
            <pc:sldMk cId="1007899042" sldId="282"/>
            <ac:spMk id="149" creationId="{F8260ED5-17F7-4158-B241-D51DD4CF1B7E}"/>
          </ac:spMkLst>
        </pc:spChg>
        <pc:picChg chg="del">
          <ac:chgData name="Pierre LeBlanc" userId="232031deb027aa73" providerId="LiveId" clId="{64589166-8B6E-48B5-A78A-3E43036AE109}" dt="2024-08-30T17:01:41.064" v="537" actId="478"/>
          <ac:picMkLst>
            <pc:docMk/>
            <pc:sldMk cId="1007899042" sldId="282"/>
            <ac:picMk id="4" creationId="{7E42940E-7091-486C-1B68-41C8691D046D}"/>
          </ac:picMkLst>
        </pc:picChg>
        <pc:picChg chg="add mod">
          <ac:chgData name="Pierre LeBlanc" userId="232031deb027aa73" providerId="LiveId" clId="{64589166-8B6E-48B5-A78A-3E43036AE109}" dt="2024-08-30T17:02:21.918" v="539" actId="26606"/>
          <ac:picMkLst>
            <pc:docMk/>
            <pc:sldMk cId="1007899042" sldId="282"/>
            <ac:picMk id="5" creationId="{0CE5668C-4DFA-63D3-E36B-F8549760EDEC}"/>
          </ac:picMkLst>
        </pc:picChg>
      </pc:sldChg>
      <pc:sldChg chg="addSp delSp modSp mod">
        <pc:chgData name="Pierre LeBlanc" userId="232031deb027aa73" providerId="LiveId" clId="{64589166-8B6E-48B5-A78A-3E43036AE109}" dt="2024-08-30T17:59:39.494" v="567" actId="26606"/>
        <pc:sldMkLst>
          <pc:docMk/>
          <pc:sldMk cId="133148508" sldId="283"/>
        </pc:sldMkLst>
        <pc:spChg chg="mod">
          <ac:chgData name="Pierre LeBlanc" userId="232031deb027aa73" providerId="LiveId" clId="{64589166-8B6E-48B5-A78A-3E43036AE109}" dt="2024-08-30T17:59:39.494" v="567" actId="26606"/>
          <ac:spMkLst>
            <pc:docMk/>
            <pc:sldMk cId="133148508" sldId="283"/>
            <ac:spMk id="2" creationId="{00000000-0000-0000-0000-000000000000}"/>
          </ac:spMkLst>
        </pc:spChg>
        <pc:spChg chg="del">
          <ac:chgData name="Pierre LeBlanc" userId="232031deb027aa73" providerId="LiveId" clId="{64589166-8B6E-48B5-A78A-3E43036AE109}" dt="2024-08-30T17:12:36.621" v="566" actId="26606"/>
          <ac:spMkLst>
            <pc:docMk/>
            <pc:sldMk cId="133148508" sldId="283"/>
            <ac:spMk id="141" creationId="{A8384FB5-9ADC-4DDC-881B-597D56F5B15D}"/>
          </ac:spMkLst>
        </pc:spChg>
        <pc:spChg chg="del">
          <ac:chgData name="Pierre LeBlanc" userId="232031deb027aa73" providerId="LiveId" clId="{64589166-8B6E-48B5-A78A-3E43036AE109}" dt="2024-08-30T17:12:36.621" v="566" actId="26606"/>
          <ac:spMkLst>
            <pc:docMk/>
            <pc:sldMk cId="133148508" sldId="283"/>
            <ac:spMk id="143" creationId="{91E5A9A7-95C6-4F4F-B00E-C82E07FE62EF}"/>
          </ac:spMkLst>
        </pc:spChg>
        <pc:spChg chg="del">
          <ac:chgData name="Pierre LeBlanc" userId="232031deb027aa73" providerId="LiveId" clId="{64589166-8B6E-48B5-A78A-3E43036AE109}" dt="2024-08-30T17:12:36.621" v="566" actId="26606"/>
          <ac:spMkLst>
            <pc:docMk/>
            <pc:sldMk cId="133148508" sldId="283"/>
            <ac:spMk id="145" creationId="{D07DD2DE-F619-49DD-B5E7-03A290FF4ED1}"/>
          </ac:spMkLst>
        </pc:spChg>
        <pc:spChg chg="del">
          <ac:chgData name="Pierre LeBlanc" userId="232031deb027aa73" providerId="LiveId" clId="{64589166-8B6E-48B5-A78A-3E43036AE109}" dt="2024-08-30T17:12:36.621" v="566" actId="26606"/>
          <ac:spMkLst>
            <pc:docMk/>
            <pc:sldMk cId="133148508" sldId="283"/>
            <ac:spMk id="147" creationId="{85149191-5F60-4A28-AAFF-039F96B0F3EC}"/>
          </ac:spMkLst>
        </pc:spChg>
        <pc:spChg chg="del">
          <ac:chgData name="Pierre LeBlanc" userId="232031deb027aa73" providerId="LiveId" clId="{64589166-8B6E-48B5-A78A-3E43036AE109}" dt="2024-08-30T17:12:36.621" v="566" actId="26606"/>
          <ac:spMkLst>
            <pc:docMk/>
            <pc:sldMk cId="133148508" sldId="283"/>
            <ac:spMk id="149" creationId="{F8260ED5-17F7-4158-B241-D51DD4CF1B7E}"/>
          </ac:spMkLst>
        </pc:spChg>
        <pc:spChg chg="add del">
          <ac:chgData name="Pierre LeBlanc" userId="232031deb027aa73" providerId="LiveId" clId="{64589166-8B6E-48B5-A78A-3E43036AE109}" dt="2024-08-30T17:59:39.494" v="567" actId="26606"/>
          <ac:spMkLst>
            <pc:docMk/>
            <pc:sldMk cId="133148508" sldId="283"/>
            <ac:spMk id="154" creationId="{A8384FB5-9ADC-4DDC-881B-597D56F5B15D}"/>
          </ac:spMkLst>
        </pc:spChg>
        <pc:spChg chg="add del">
          <ac:chgData name="Pierre LeBlanc" userId="232031deb027aa73" providerId="LiveId" clId="{64589166-8B6E-48B5-A78A-3E43036AE109}" dt="2024-08-30T17:59:39.494" v="567" actId="26606"/>
          <ac:spMkLst>
            <pc:docMk/>
            <pc:sldMk cId="133148508" sldId="283"/>
            <ac:spMk id="156" creationId="{91E5A9A7-95C6-4F4F-B00E-C82E07FE62EF}"/>
          </ac:spMkLst>
        </pc:spChg>
        <pc:spChg chg="add del">
          <ac:chgData name="Pierre LeBlanc" userId="232031deb027aa73" providerId="LiveId" clId="{64589166-8B6E-48B5-A78A-3E43036AE109}" dt="2024-08-30T17:59:39.494" v="567" actId="26606"/>
          <ac:spMkLst>
            <pc:docMk/>
            <pc:sldMk cId="133148508" sldId="283"/>
            <ac:spMk id="158" creationId="{D07DD2DE-F619-49DD-B5E7-03A290FF4ED1}"/>
          </ac:spMkLst>
        </pc:spChg>
        <pc:spChg chg="add del">
          <ac:chgData name="Pierre LeBlanc" userId="232031deb027aa73" providerId="LiveId" clId="{64589166-8B6E-48B5-A78A-3E43036AE109}" dt="2024-08-30T17:59:39.494" v="567" actId="26606"/>
          <ac:spMkLst>
            <pc:docMk/>
            <pc:sldMk cId="133148508" sldId="283"/>
            <ac:spMk id="160" creationId="{85149191-5F60-4A28-AAFF-039F96B0F3EC}"/>
          </ac:spMkLst>
        </pc:spChg>
        <pc:spChg chg="add del">
          <ac:chgData name="Pierre LeBlanc" userId="232031deb027aa73" providerId="LiveId" clId="{64589166-8B6E-48B5-A78A-3E43036AE109}" dt="2024-08-30T17:59:39.494" v="567" actId="26606"/>
          <ac:spMkLst>
            <pc:docMk/>
            <pc:sldMk cId="133148508" sldId="283"/>
            <ac:spMk id="162" creationId="{F8260ED5-17F7-4158-B241-D51DD4CF1B7E}"/>
          </ac:spMkLst>
        </pc:spChg>
        <pc:spChg chg="add">
          <ac:chgData name="Pierre LeBlanc" userId="232031deb027aa73" providerId="LiveId" clId="{64589166-8B6E-48B5-A78A-3E43036AE109}" dt="2024-08-30T17:59:39.494" v="567" actId="26606"/>
          <ac:spMkLst>
            <pc:docMk/>
            <pc:sldMk cId="133148508" sldId="283"/>
            <ac:spMk id="167" creationId="{A8384FB5-9ADC-4DDC-881B-597D56F5B15D}"/>
          </ac:spMkLst>
        </pc:spChg>
        <pc:spChg chg="add">
          <ac:chgData name="Pierre LeBlanc" userId="232031deb027aa73" providerId="LiveId" clId="{64589166-8B6E-48B5-A78A-3E43036AE109}" dt="2024-08-30T17:59:39.494" v="567" actId="26606"/>
          <ac:spMkLst>
            <pc:docMk/>
            <pc:sldMk cId="133148508" sldId="283"/>
            <ac:spMk id="169" creationId="{1199E1B1-A8C0-4FE8-A5A8-1CB41D69F857}"/>
          </ac:spMkLst>
        </pc:spChg>
        <pc:spChg chg="add">
          <ac:chgData name="Pierre LeBlanc" userId="232031deb027aa73" providerId="LiveId" clId="{64589166-8B6E-48B5-A78A-3E43036AE109}" dt="2024-08-30T17:59:39.494" v="567" actId="26606"/>
          <ac:spMkLst>
            <pc:docMk/>
            <pc:sldMk cId="133148508" sldId="283"/>
            <ac:spMk id="171" creationId="{84A8DE83-DE75-4B41-9DB4-A7EC0B0DEC0B}"/>
          </ac:spMkLst>
        </pc:spChg>
        <pc:spChg chg="add">
          <ac:chgData name="Pierre LeBlanc" userId="232031deb027aa73" providerId="LiveId" clId="{64589166-8B6E-48B5-A78A-3E43036AE109}" dt="2024-08-30T17:59:39.494" v="567" actId="26606"/>
          <ac:spMkLst>
            <pc:docMk/>
            <pc:sldMk cId="133148508" sldId="283"/>
            <ac:spMk id="173" creationId="{A7009A0A-BEF5-4EAC-AF15-E4F9F002E239}"/>
          </ac:spMkLst>
        </pc:spChg>
        <pc:picChg chg="add mod">
          <ac:chgData name="Pierre LeBlanc" userId="232031deb027aa73" providerId="LiveId" clId="{64589166-8B6E-48B5-A78A-3E43036AE109}" dt="2024-08-30T17:59:39.494" v="567" actId="26606"/>
          <ac:picMkLst>
            <pc:docMk/>
            <pc:sldMk cId="133148508" sldId="283"/>
            <ac:picMk id="3" creationId="{34E12FEA-BAAB-3906-4DF2-4D80E6D2CB67}"/>
          </ac:picMkLst>
        </pc:picChg>
        <pc:picChg chg="del">
          <ac:chgData name="Pierre LeBlanc" userId="232031deb027aa73" providerId="LiveId" clId="{64589166-8B6E-48B5-A78A-3E43036AE109}" dt="2024-08-30T17:03:24.459" v="564" actId="478"/>
          <ac:picMkLst>
            <pc:docMk/>
            <pc:sldMk cId="133148508" sldId="283"/>
            <ac:picMk id="5" creationId="{0CE5668C-4DFA-63D3-E36B-F8549760EDEC}"/>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8ECE6-B176-421A-91F6-1B6D201B58D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54E52A5-C27D-4C24-9EF9-A439AB457839}">
      <dgm:prSet/>
      <dgm:spPr/>
      <dgm:t>
        <a:bodyPr/>
        <a:lstStyle/>
        <a:p>
          <a:r>
            <a:rPr lang="en-US"/>
            <a:t>Machine Learning Approaches:</a:t>
          </a:r>
        </a:p>
      </dgm:t>
    </dgm:pt>
    <dgm:pt modelId="{579EF132-84CB-49D9-9DB5-79B2D08E7FC2}" type="parTrans" cxnId="{FD374566-AE1C-4B4A-8A7A-D6832120ED29}">
      <dgm:prSet/>
      <dgm:spPr/>
      <dgm:t>
        <a:bodyPr/>
        <a:lstStyle/>
        <a:p>
          <a:endParaRPr lang="en-US"/>
        </a:p>
      </dgm:t>
    </dgm:pt>
    <dgm:pt modelId="{EB20F6B1-8546-4AE9-AA5B-C383C63C53F2}" type="sibTrans" cxnId="{FD374566-AE1C-4B4A-8A7A-D6832120ED29}">
      <dgm:prSet/>
      <dgm:spPr/>
      <dgm:t>
        <a:bodyPr/>
        <a:lstStyle/>
        <a:p>
          <a:endParaRPr lang="en-US"/>
        </a:p>
      </dgm:t>
    </dgm:pt>
    <dgm:pt modelId="{F21CF15F-4C82-4E49-8DD5-0582FC540554}">
      <dgm:prSet/>
      <dgm:spPr/>
      <dgm:t>
        <a:bodyPr/>
        <a:lstStyle/>
        <a:p>
          <a:r>
            <a:rPr lang="en-US" dirty="0"/>
            <a:t>K-Means Clustering: Identifying distinct demographic groups.</a:t>
          </a:r>
        </a:p>
      </dgm:t>
    </dgm:pt>
    <dgm:pt modelId="{2C6137C5-53B4-499A-B5D2-A0EDFF9FE0A6}" type="parTrans" cxnId="{0AA7DFAB-B2E0-47B7-B624-3B8FE21BC635}">
      <dgm:prSet/>
      <dgm:spPr/>
      <dgm:t>
        <a:bodyPr/>
        <a:lstStyle/>
        <a:p>
          <a:endParaRPr lang="en-US"/>
        </a:p>
      </dgm:t>
    </dgm:pt>
    <dgm:pt modelId="{7523C8EC-1827-439B-BE11-30EADCFA6487}" type="sibTrans" cxnId="{0AA7DFAB-B2E0-47B7-B624-3B8FE21BC635}">
      <dgm:prSet/>
      <dgm:spPr/>
      <dgm:t>
        <a:bodyPr/>
        <a:lstStyle/>
        <a:p>
          <a:endParaRPr lang="en-US"/>
        </a:p>
      </dgm:t>
    </dgm:pt>
    <dgm:pt modelId="{5FEA69AE-98A7-41A9-B189-823014CAAA31}">
      <dgm:prSet/>
      <dgm:spPr/>
      <dgm:t>
        <a:bodyPr/>
        <a:lstStyle/>
        <a:p>
          <a:r>
            <a:rPr lang="en-US" dirty="0"/>
            <a:t>PCA (Principal Component Analysis): Reducing dimensionality to visualize clusters.</a:t>
          </a:r>
        </a:p>
      </dgm:t>
    </dgm:pt>
    <dgm:pt modelId="{8CB6A79A-7B98-4DC1-A06D-9E1836020BCB}" type="parTrans" cxnId="{522F36A1-A9EC-4C5A-BAFC-0779193CB420}">
      <dgm:prSet/>
      <dgm:spPr/>
      <dgm:t>
        <a:bodyPr/>
        <a:lstStyle/>
        <a:p>
          <a:endParaRPr lang="en-US"/>
        </a:p>
      </dgm:t>
    </dgm:pt>
    <dgm:pt modelId="{C31FB5F6-C57D-44FC-A967-945A3031CC32}" type="sibTrans" cxnId="{522F36A1-A9EC-4C5A-BAFC-0779193CB420}">
      <dgm:prSet/>
      <dgm:spPr/>
      <dgm:t>
        <a:bodyPr/>
        <a:lstStyle/>
        <a:p>
          <a:endParaRPr lang="en-US"/>
        </a:p>
      </dgm:t>
    </dgm:pt>
    <dgm:pt modelId="{0CA653E0-69DC-41D5-9FF1-83CF4303722A}">
      <dgm:prSet/>
      <dgm:spPr/>
      <dgm:t>
        <a:bodyPr/>
        <a:lstStyle/>
        <a:p>
          <a:r>
            <a:rPr lang="en-US" dirty="0"/>
            <a:t>t-SNE (t-distributed Stochastic Neighbor Embedding): Visualizing high-dimensional data in 2D.</a:t>
          </a:r>
        </a:p>
      </dgm:t>
    </dgm:pt>
    <dgm:pt modelId="{531C9245-D57B-4F24-8D2F-13FB79BF1F13}" type="parTrans" cxnId="{21A39EB8-5B9E-4981-B052-5CFDDB5BFC04}">
      <dgm:prSet/>
      <dgm:spPr/>
      <dgm:t>
        <a:bodyPr/>
        <a:lstStyle/>
        <a:p>
          <a:endParaRPr lang="en-US"/>
        </a:p>
      </dgm:t>
    </dgm:pt>
    <dgm:pt modelId="{5CE60A0B-0440-49F1-B2E3-2EC23B82CD46}" type="sibTrans" cxnId="{21A39EB8-5B9E-4981-B052-5CFDDB5BFC04}">
      <dgm:prSet/>
      <dgm:spPr/>
      <dgm:t>
        <a:bodyPr/>
        <a:lstStyle/>
        <a:p>
          <a:endParaRPr lang="en-US"/>
        </a:p>
      </dgm:t>
    </dgm:pt>
    <dgm:pt modelId="{25C61AF2-DA42-408A-8406-37DE62F6B893}" type="pres">
      <dgm:prSet presAssocID="{FD18ECE6-B176-421A-91F6-1B6D201B58DF}" presName="vert0" presStyleCnt="0">
        <dgm:presLayoutVars>
          <dgm:dir/>
          <dgm:animOne val="branch"/>
          <dgm:animLvl val="lvl"/>
        </dgm:presLayoutVars>
      </dgm:prSet>
      <dgm:spPr/>
    </dgm:pt>
    <dgm:pt modelId="{BDA623FD-9D3B-48CC-9539-66D6ED874544}" type="pres">
      <dgm:prSet presAssocID="{954E52A5-C27D-4C24-9EF9-A439AB457839}" presName="thickLine" presStyleLbl="alignNode1" presStyleIdx="0" presStyleCnt="4"/>
      <dgm:spPr/>
    </dgm:pt>
    <dgm:pt modelId="{E45C6531-880C-413E-BA8F-A2FFCB83A58D}" type="pres">
      <dgm:prSet presAssocID="{954E52A5-C27D-4C24-9EF9-A439AB457839}" presName="horz1" presStyleCnt="0"/>
      <dgm:spPr/>
    </dgm:pt>
    <dgm:pt modelId="{3F629903-B8BA-445E-B55C-A2A244CDCB13}" type="pres">
      <dgm:prSet presAssocID="{954E52A5-C27D-4C24-9EF9-A439AB457839}" presName="tx1" presStyleLbl="revTx" presStyleIdx="0" presStyleCnt="4"/>
      <dgm:spPr/>
    </dgm:pt>
    <dgm:pt modelId="{B9AF1A5D-F221-4C6D-942E-391421682AFE}" type="pres">
      <dgm:prSet presAssocID="{954E52A5-C27D-4C24-9EF9-A439AB457839}" presName="vert1" presStyleCnt="0"/>
      <dgm:spPr/>
    </dgm:pt>
    <dgm:pt modelId="{A4A13358-ABE6-4DC7-8F4D-0E7948A4FC6A}" type="pres">
      <dgm:prSet presAssocID="{F21CF15F-4C82-4E49-8DD5-0582FC540554}" presName="thickLine" presStyleLbl="alignNode1" presStyleIdx="1" presStyleCnt="4"/>
      <dgm:spPr/>
    </dgm:pt>
    <dgm:pt modelId="{64FCBA6E-CDA9-4A64-830A-62460FEA8054}" type="pres">
      <dgm:prSet presAssocID="{F21CF15F-4C82-4E49-8DD5-0582FC540554}" presName="horz1" presStyleCnt="0"/>
      <dgm:spPr/>
    </dgm:pt>
    <dgm:pt modelId="{1BA46CEA-3C8F-4BCB-AFB4-111ED1700EE0}" type="pres">
      <dgm:prSet presAssocID="{F21CF15F-4C82-4E49-8DD5-0582FC540554}" presName="tx1" presStyleLbl="revTx" presStyleIdx="1" presStyleCnt="4"/>
      <dgm:spPr/>
    </dgm:pt>
    <dgm:pt modelId="{068D4247-CE8D-43E6-A6A4-FE2E870CD1CB}" type="pres">
      <dgm:prSet presAssocID="{F21CF15F-4C82-4E49-8DD5-0582FC540554}" presName="vert1" presStyleCnt="0"/>
      <dgm:spPr/>
    </dgm:pt>
    <dgm:pt modelId="{BD21C37B-C5E4-4641-BDFC-6AC010CC551F}" type="pres">
      <dgm:prSet presAssocID="{5FEA69AE-98A7-41A9-B189-823014CAAA31}" presName="thickLine" presStyleLbl="alignNode1" presStyleIdx="2" presStyleCnt="4"/>
      <dgm:spPr/>
    </dgm:pt>
    <dgm:pt modelId="{DFB01FB0-A3BF-444A-A1BE-8EA6AFD77084}" type="pres">
      <dgm:prSet presAssocID="{5FEA69AE-98A7-41A9-B189-823014CAAA31}" presName="horz1" presStyleCnt="0"/>
      <dgm:spPr/>
    </dgm:pt>
    <dgm:pt modelId="{1B4177F0-799A-4409-BB4D-06CA24AFB4DD}" type="pres">
      <dgm:prSet presAssocID="{5FEA69AE-98A7-41A9-B189-823014CAAA31}" presName="tx1" presStyleLbl="revTx" presStyleIdx="2" presStyleCnt="4"/>
      <dgm:spPr/>
    </dgm:pt>
    <dgm:pt modelId="{8D31F5FF-9888-4372-B665-2246D4E5CFD6}" type="pres">
      <dgm:prSet presAssocID="{5FEA69AE-98A7-41A9-B189-823014CAAA31}" presName="vert1" presStyleCnt="0"/>
      <dgm:spPr/>
    </dgm:pt>
    <dgm:pt modelId="{F692934A-020C-4B51-84BD-9FE086CADCF5}" type="pres">
      <dgm:prSet presAssocID="{0CA653E0-69DC-41D5-9FF1-83CF4303722A}" presName="thickLine" presStyleLbl="alignNode1" presStyleIdx="3" presStyleCnt="4"/>
      <dgm:spPr/>
    </dgm:pt>
    <dgm:pt modelId="{ABD094C6-95FA-40CB-B588-4230B371394B}" type="pres">
      <dgm:prSet presAssocID="{0CA653E0-69DC-41D5-9FF1-83CF4303722A}" presName="horz1" presStyleCnt="0"/>
      <dgm:spPr/>
    </dgm:pt>
    <dgm:pt modelId="{D4CC3C31-C670-4595-9794-90343F9491D2}" type="pres">
      <dgm:prSet presAssocID="{0CA653E0-69DC-41D5-9FF1-83CF4303722A}" presName="tx1" presStyleLbl="revTx" presStyleIdx="3" presStyleCnt="4"/>
      <dgm:spPr/>
    </dgm:pt>
    <dgm:pt modelId="{D457F97D-3896-4ACE-8143-93434901B0BB}" type="pres">
      <dgm:prSet presAssocID="{0CA653E0-69DC-41D5-9FF1-83CF4303722A}" presName="vert1" presStyleCnt="0"/>
      <dgm:spPr/>
    </dgm:pt>
  </dgm:ptLst>
  <dgm:cxnLst>
    <dgm:cxn modelId="{B9B1F622-91E9-48C1-83DC-157A48EDF352}" type="presOf" srcId="{FD18ECE6-B176-421A-91F6-1B6D201B58DF}" destId="{25C61AF2-DA42-408A-8406-37DE62F6B893}" srcOrd="0" destOrd="0" presId="urn:microsoft.com/office/officeart/2008/layout/LinedList"/>
    <dgm:cxn modelId="{2BDDEE27-D444-433B-8F01-859FDECDC586}" type="presOf" srcId="{5FEA69AE-98A7-41A9-B189-823014CAAA31}" destId="{1B4177F0-799A-4409-BB4D-06CA24AFB4DD}" srcOrd="0" destOrd="0" presId="urn:microsoft.com/office/officeart/2008/layout/LinedList"/>
    <dgm:cxn modelId="{5C613B62-F2DE-412D-B108-E1BB31003EDF}" type="presOf" srcId="{F21CF15F-4C82-4E49-8DD5-0582FC540554}" destId="{1BA46CEA-3C8F-4BCB-AFB4-111ED1700EE0}" srcOrd="0" destOrd="0" presId="urn:microsoft.com/office/officeart/2008/layout/LinedList"/>
    <dgm:cxn modelId="{FD374566-AE1C-4B4A-8A7A-D6832120ED29}" srcId="{FD18ECE6-B176-421A-91F6-1B6D201B58DF}" destId="{954E52A5-C27D-4C24-9EF9-A439AB457839}" srcOrd="0" destOrd="0" parTransId="{579EF132-84CB-49D9-9DB5-79B2D08E7FC2}" sibTransId="{EB20F6B1-8546-4AE9-AA5B-C383C63C53F2}"/>
    <dgm:cxn modelId="{89350C9F-1331-4E38-A12C-BCAFC032AB11}" type="presOf" srcId="{0CA653E0-69DC-41D5-9FF1-83CF4303722A}" destId="{D4CC3C31-C670-4595-9794-90343F9491D2}" srcOrd="0" destOrd="0" presId="urn:microsoft.com/office/officeart/2008/layout/LinedList"/>
    <dgm:cxn modelId="{522F36A1-A9EC-4C5A-BAFC-0779193CB420}" srcId="{FD18ECE6-B176-421A-91F6-1B6D201B58DF}" destId="{5FEA69AE-98A7-41A9-B189-823014CAAA31}" srcOrd="2" destOrd="0" parTransId="{8CB6A79A-7B98-4DC1-A06D-9E1836020BCB}" sibTransId="{C31FB5F6-C57D-44FC-A967-945A3031CC32}"/>
    <dgm:cxn modelId="{0AA7DFAB-B2E0-47B7-B624-3B8FE21BC635}" srcId="{FD18ECE6-B176-421A-91F6-1B6D201B58DF}" destId="{F21CF15F-4C82-4E49-8DD5-0582FC540554}" srcOrd="1" destOrd="0" parTransId="{2C6137C5-53B4-499A-B5D2-A0EDFF9FE0A6}" sibTransId="{7523C8EC-1827-439B-BE11-30EADCFA6487}"/>
    <dgm:cxn modelId="{21A39EB8-5B9E-4981-B052-5CFDDB5BFC04}" srcId="{FD18ECE6-B176-421A-91F6-1B6D201B58DF}" destId="{0CA653E0-69DC-41D5-9FF1-83CF4303722A}" srcOrd="3" destOrd="0" parTransId="{531C9245-D57B-4F24-8D2F-13FB79BF1F13}" sibTransId="{5CE60A0B-0440-49F1-B2E3-2EC23B82CD46}"/>
    <dgm:cxn modelId="{4C8B7CD9-9669-4DA8-8A98-8F8CC43CA1D6}" type="presOf" srcId="{954E52A5-C27D-4C24-9EF9-A439AB457839}" destId="{3F629903-B8BA-445E-B55C-A2A244CDCB13}" srcOrd="0" destOrd="0" presId="urn:microsoft.com/office/officeart/2008/layout/LinedList"/>
    <dgm:cxn modelId="{B9D14803-63B9-4340-8D7E-5C32F1FDA2C6}" type="presParOf" srcId="{25C61AF2-DA42-408A-8406-37DE62F6B893}" destId="{BDA623FD-9D3B-48CC-9539-66D6ED874544}" srcOrd="0" destOrd="0" presId="urn:microsoft.com/office/officeart/2008/layout/LinedList"/>
    <dgm:cxn modelId="{682029AB-708B-44EC-A880-6E345FC4891C}" type="presParOf" srcId="{25C61AF2-DA42-408A-8406-37DE62F6B893}" destId="{E45C6531-880C-413E-BA8F-A2FFCB83A58D}" srcOrd="1" destOrd="0" presId="urn:microsoft.com/office/officeart/2008/layout/LinedList"/>
    <dgm:cxn modelId="{96933B0F-7D42-463D-B7A4-9776D2A2D70E}" type="presParOf" srcId="{E45C6531-880C-413E-BA8F-A2FFCB83A58D}" destId="{3F629903-B8BA-445E-B55C-A2A244CDCB13}" srcOrd="0" destOrd="0" presId="urn:microsoft.com/office/officeart/2008/layout/LinedList"/>
    <dgm:cxn modelId="{A9E735ED-C940-453C-ADD7-B48A23CB23BC}" type="presParOf" srcId="{E45C6531-880C-413E-BA8F-A2FFCB83A58D}" destId="{B9AF1A5D-F221-4C6D-942E-391421682AFE}" srcOrd="1" destOrd="0" presId="urn:microsoft.com/office/officeart/2008/layout/LinedList"/>
    <dgm:cxn modelId="{999C5289-CD70-4D8D-8C36-FECBD4490077}" type="presParOf" srcId="{25C61AF2-DA42-408A-8406-37DE62F6B893}" destId="{A4A13358-ABE6-4DC7-8F4D-0E7948A4FC6A}" srcOrd="2" destOrd="0" presId="urn:microsoft.com/office/officeart/2008/layout/LinedList"/>
    <dgm:cxn modelId="{AE588F76-238A-4E68-832D-77E7C388D6FC}" type="presParOf" srcId="{25C61AF2-DA42-408A-8406-37DE62F6B893}" destId="{64FCBA6E-CDA9-4A64-830A-62460FEA8054}" srcOrd="3" destOrd="0" presId="urn:microsoft.com/office/officeart/2008/layout/LinedList"/>
    <dgm:cxn modelId="{CD0AE040-1D03-43D6-8FF7-41F1026C30C2}" type="presParOf" srcId="{64FCBA6E-CDA9-4A64-830A-62460FEA8054}" destId="{1BA46CEA-3C8F-4BCB-AFB4-111ED1700EE0}" srcOrd="0" destOrd="0" presId="urn:microsoft.com/office/officeart/2008/layout/LinedList"/>
    <dgm:cxn modelId="{6E1CB99C-4BEC-4820-B97D-3D341F9188E5}" type="presParOf" srcId="{64FCBA6E-CDA9-4A64-830A-62460FEA8054}" destId="{068D4247-CE8D-43E6-A6A4-FE2E870CD1CB}" srcOrd="1" destOrd="0" presId="urn:microsoft.com/office/officeart/2008/layout/LinedList"/>
    <dgm:cxn modelId="{E5B61CF4-2494-4119-857B-E3522D15EE2F}" type="presParOf" srcId="{25C61AF2-DA42-408A-8406-37DE62F6B893}" destId="{BD21C37B-C5E4-4641-BDFC-6AC010CC551F}" srcOrd="4" destOrd="0" presId="urn:microsoft.com/office/officeart/2008/layout/LinedList"/>
    <dgm:cxn modelId="{4A77B49E-2B2D-42B2-A1B6-7B7791E53081}" type="presParOf" srcId="{25C61AF2-DA42-408A-8406-37DE62F6B893}" destId="{DFB01FB0-A3BF-444A-A1BE-8EA6AFD77084}" srcOrd="5" destOrd="0" presId="urn:microsoft.com/office/officeart/2008/layout/LinedList"/>
    <dgm:cxn modelId="{7AE3D436-E2D7-4CC7-ABC8-58FAC49D4527}" type="presParOf" srcId="{DFB01FB0-A3BF-444A-A1BE-8EA6AFD77084}" destId="{1B4177F0-799A-4409-BB4D-06CA24AFB4DD}" srcOrd="0" destOrd="0" presId="urn:microsoft.com/office/officeart/2008/layout/LinedList"/>
    <dgm:cxn modelId="{B876E431-1A36-42B9-A388-4F92A7B37E90}" type="presParOf" srcId="{DFB01FB0-A3BF-444A-A1BE-8EA6AFD77084}" destId="{8D31F5FF-9888-4372-B665-2246D4E5CFD6}" srcOrd="1" destOrd="0" presId="urn:microsoft.com/office/officeart/2008/layout/LinedList"/>
    <dgm:cxn modelId="{A18FC1D6-DD12-4CE7-8BC6-11B28774CFCA}" type="presParOf" srcId="{25C61AF2-DA42-408A-8406-37DE62F6B893}" destId="{F692934A-020C-4B51-84BD-9FE086CADCF5}" srcOrd="6" destOrd="0" presId="urn:microsoft.com/office/officeart/2008/layout/LinedList"/>
    <dgm:cxn modelId="{27422218-3A3D-4652-974C-40BF09FB9BE4}" type="presParOf" srcId="{25C61AF2-DA42-408A-8406-37DE62F6B893}" destId="{ABD094C6-95FA-40CB-B588-4230B371394B}" srcOrd="7" destOrd="0" presId="urn:microsoft.com/office/officeart/2008/layout/LinedList"/>
    <dgm:cxn modelId="{491A6179-6D09-4CB7-95DF-6B262FB05DC8}" type="presParOf" srcId="{ABD094C6-95FA-40CB-B588-4230B371394B}" destId="{D4CC3C31-C670-4595-9794-90343F9491D2}" srcOrd="0" destOrd="0" presId="urn:microsoft.com/office/officeart/2008/layout/LinedList"/>
    <dgm:cxn modelId="{A31C9B16-DA6F-4F57-927C-B2BF78A58FBF}" type="presParOf" srcId="{ABD094C6-95FA-40CB-B588-4230B371394B}" destId="{D457F97D-3896-4ACE-8143-93434901B0B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003CC9-12D9-412C-9481-7574072842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B47C94-E36F-4CC8-A359-BC408757CAB5}">
      <dgm:prSet/>
      <dgm:spPr/>
      <dgm:t>
        <a:bodyPr/>
        <a:lstStyle/>
        <a:p>
          <a:pPr>
            <a:lnSpc>
              <a:spcPct val="100000"/>
            </a:lnSpc>
          </a:pPr>
          <a:r>
            <a:rPr lang="en-US" b="1" dirty="0"/>
            <a:t>Clustering Analysis:</a:t>
          </a:r>
        </a:p>
      </dgm:t>
    </dgm:pt>
    <dgm:pt modelId="{5B859686-227E-4A35-89FC-84F55D3269C4}" type="parTrans" cxnId="{11D3A9ED-B8FF-453A-919D-F46C00CD4661}">
      <dgm:prSet/>
      <dgm:spPr/>
      <dgm:t>
        <a:bodyPr/>
        <a:lstStyle/>
        <a:p>
          <a:endParaRPr lang="en-US"/>
        </a:p>
      </dgm:t>
    </dgm:pt>
    <dgm:pt modelId="{C8888909-45DB-4A94-A62D-6645D72F3106}" type="sibTrans" cxnId="{11D3A9ED-B8FF-453A-919D-F46C00CD4661}">
      <dgm:prSet/>
      <dgm:spPr/>
      <dgm:t>
        <a:bodyPr/>
        <a:lstStyle/>
        <a:p>
          <a:endParaRPr lang="en-US"/>
        </a:p>
      </dgm:t>
    </dgm:pt>
    <dgm:pt modelId="{CFD17425-68B9-4F97-A8B5-2B84190ACD10}">
      <dgm:prSet/>
      <dgm:spPr/>
      <dgm:t>
        <a:bodyPr/>
        <a:lstStyle/>
        <a:p>
          <a:pPr>
            <a:lnSpc>
              <a:spcPct val="100000"/>
            </a:lnSpc>
          </a:pPr>
          <a:r>
            <a:rPr lang="en-US" dirty="0"/>
            <a:t>Visualization of clusters showing distinct demographic patterns across Colorado.</a:t>
          </a:r>
        </a:p>
      </dgm:t>
    </dgm:pt>
    <dgm:pt modelId="{D9509042-1A5D-4DA3-9EBB-11C19E36CB0C}" type="parTrans" cxnId="{7D77F00C-E039-44E3-AEDB-F91C489CDDC9}">
      <dgm:prSet/>
      <dgm:spPr/>
      <dgm:t>
        <a:bodyPr/>
        <a:lstStyle/>
        <a:p>
          <a:endParaRPr lang="en-US"/>
        </a:p>
      </dgm:t>
    </dgm:pt>
    <dgm:pt modelId="{8002BBF4-F379-4063-A40F-59E0F4BBAAB5}" type="sibTrans" cxnId="{7D77F00C-E039-44E3-AEDB-F91C489CDDC9}">
      <dgm:prSet/>
      <dgm:spPr/>
      <dgm:t>
        <a:bodyPr/>
        <a:lstStyle/>
        <a:p>
          <a:endParaRPr lang="en-US"/>
        </a:p>
      </dgm:t>
    </dgm:pt>
    <dgm:pt modelId="{E6E58F9A-2C78-423D-823C-D202A396EA2E}">
      <dgm:prSet/>
      <dgm:spPr/>
      <dgm:t>
        <a:bodyPr/>
        <a:lstStyle/>
        <a:p>
          <a:pPr>
            <a:lnSpc>
              <a:spcPct val="100000"/>
            </a:lnSpc>
          </a:pPr>
          <a:r>
            <a:rPr lang="en-US" dirty="0"/>
            <a:t>Interpretation of clusters: For example, clusters with a high concentration of Latino population vs. more diverse clusters.</a:t>
          </a:r>
        </a:p>
      </dgm:t>
    </dgm:pt>
    <dgm:pt modelId="{39835173-44A4-4E86-AC9F-E7E04D5E92B8}" type="parTrans" cxnId="{844043AB-3938-4D9E-8936-7578FBE28A91}">
      <dgm:prSet/>
      <dgm:spPr/>
      <dgm:t>
        <a:bodyPr/>
        <a:lstStyle/>
        <a:p>
          <a:endParaRPr lang="en-US"/>
        </a:p>
      </dgm:t>
    </dgm:pt>
    <dgm:pt modelId="{4A92458E-DF79-44FB-97DB-F5E038786E8C}" type="sibTrans" cxnId="{844043AB-3938-4D9E-8936-7578FBE28A91}">
      <dgm:prSet/>
      <dgm:spPr/>
      <dgm:t>
        <a:bodyPr/>
        <a:lstStyle/>
        <a:p>
          <a:endParaRPr lang="en-US"/>
        </a:p>
      </dgm:t>
    </dgm:pt>
    <dgm:pt modelId="{173B8A7E-CF28-4728-8F1A-374814C7C177}" type="pres">
      <dgm:prSet presAssocID="{36003CC9-12D9-412C-9481-75740728420F}" presName="root" presStyleCnt="0">
        <dgm:presLayoutVars>
          <dgm:dir/>
          <dgm:resizeHandles val="exact"/>
        </dgm:presLayoutVars>
      </dgm:prSet>
      <dgm:spPr/>
    </dgm:pt>
    <dgm:pt modelId="{FEA48514-1964-4985-8A5A-E4B7C9131183}" type="pres">
      <dgm:prSet presAssocID="{B8B47C94-E36F-4CC8-A359-BC408757CAB5}" presName="compNode" presStyleCnt="0"/>
      <dgm:spPr/>
    </dgm:pt>
    <dgm:pt modelId="{FF3DBB8B-9B49-4E32-BE25-99C6FC6DBBF7}" type="pres">
      <dgm:prSet presAssocID="{B8B47C94-E36F-4CC8-A359-BC408757CAB5}" presName="bgRect" presStyleLbl="bgShp" presStyleIdx="0" presStyleCnt="3"/>
      <dgm:spPr/>
    </dgm:pt>
    <dgm:pt modelId="{B10B945D-F6D7-4A75-A381-2791036F2A85}" type="pres">
      <dgm:prSet presAssocID="{B8B47C94-E36F-4CC8-A359-BC408757CA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F637D2DA-FBC4-4ED8-926C-EA2275C7649B}" type="pres">
      <dgm:prSet presAssocID="{B8B47C94-E36F-4CC8-A359-BC408757CAB5}" presName="spaceRect" presStyleCnt="0"/>
      <dgm:spPr/>
    </dgm:pt>
    <dgm:pt modelId="{2B94D3F9-3ACB-40AC-9A83-DC2896234EFE}" type="pres">
      <dgm:prSet presAssocID="{B8B47C94-E36F-4CC8-A359-BC408757CAB5}" presName="parTx" presStyleLbl="revTx" presStyleIdx="0" presStyleCnt="3">
        <dgm:presLayoutVars>
          <dgm:chMax val="0"/>
          <dgm:chPref val="0"/>
        </dgm:presLayoutVars>
      </dgm:prSet>
      <dgm:spPr/>
    </dgm:pt>
    <dgm:pt modelId="{56ABAA09-ADED-4AD9-9D95-0C5F94A99147}" type="pres">
      <dgm:prSet presAssocID="{C8888909-45DB-4A94-A62D-6645D72F3106}" presName="sibTrans" presStyleCnt="0"/>
      <dgm:spPr/>
    </dgm:pt>
    <dgm:pt modelId="{689A8ACB-EB1F-4C55-8AAE-2C0A9CB338A6}" type="pres">
      <dgm:prSet presAssocID="{CFD17425-68B9-4F97-A8B5-2B84190ACD10}" presName="compNode" presStyleCnt="0"/>
      <dgm:spPr/>
    </dgm:pt>
    <dgm:pt modelId="{C9965B78-FBEF-44BB-A0E5-9C1F8B8F0CDA}" type="pres">
      <dgm:prSet presAssocID="{CFD17425-68B9-4F97-A8B5-2B84190ACD10}" presName="bgRect" presStyleLbl="bgShp" presStyleIdx="1" presStyleCnt="3"/>
      <dgm:spPr/>
    </dgm:pt>
    <dgm:pt modelId="{F18CFA07-6C65-48BC-9781-295BECE65E76}" type="pres">
      <dgm:prSet presAssocID="{CFD17425-68B9-4F97-A8B5-2B84190ACD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e chart"/>
        </a:ext>
      </dgm:extLst>
    </dgm:pt>
    <dgm:pt modelId="{B8C28999-9193-4B3A-8631-92C071C8D91A}" type="pres">
      <dgm:prSet presAssocID="{CFD17425-68B9-4F97-A8B5-2B84190ACD10}" presName="spaceRect" presStyleCnt="0"/>
      <dgm:spPr/>
    </dgm:pt>
    <dgm:pt modelId="{77B90BE2-65F4-47B7-A0BE-FFCE138AA291}" type="pres">
      <dgm:prSet presAssocID="{CFD17425-68B9-4F97-A8B5-2B84190ACD10}" presName="parTx" presStyleLbl="revTx" presStyleIdx="1" presStyleCnt="3">
        <dgm:presLayoutVars>
          <dgm:chMax val="0"/>
          <dgm:chPref val="0"/>
        </dgm:presLayoutVars>
      </dgm:prSet>
      <dgm:spPr/>
    </dgm:pt>
    <dgm:pt modelId="{5093B677-9CDA-40CB-BECE-5A228CBE511F}" type="pres">
      <dgm:prSet presAssocID="{8002BBF4-F379-4063-A40F-59E0F4BBAAB5}" presName="sibTrans" presStyleCnt="0"/>
      <dgm:spPr/>
    </dgm:pt>
    <dgm:pt modelId="{CF90BEA8-A010-489F-860B-54A3C30A07A3}" type="pres">
      <dgm:prSet presAssocID="{E6E58F9A-2C78-423D-823C-D202A396EA2E}" presName="compNode" presStyleCnt="0"/>
      <dgm:spPr/>
    </dgm:pt>
    <dgm:pt modelId="{AE7FAB6B-4C3D-47DA-BD50-263406B3CEF8}" type="pres">
      <dgm:prSet presAssocID="{E6E58F9A-2C78-423D-823C-D202A396EA2E}" presName="bgRect" presStyleLbl="bgShp" presStyleIdx="2" presStyleCnt="3"/>
      <dgm:spPr/>
    </dgm:pt>
    <dgm:pt modelId="{B46278DF-F244-492C-96F7-678116A80B05}" type="pres">
      <dgm:prSet presAssocID="{E6E58F9A-2C78-423D-823C-D202A396EA2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497F2869-AAA3-4781-BFA7-04400F67EC4A}" type="pres">
      <dgm:prSet presAssocID="{E6E58F9A-2C78-423D-823C-D202A396EA2E}" presName="spaceRect" presStyleCnt="0"/>
      <dgm:spPr/>
    </dgm:pt>
    <dgm:pt modelId="{8EBD380A-A1D1-4039-90E6-90F1748D0A55}" type="pres">
      <dgm:prSet presAssocID="{E6E58F9A-2C78-423D-823C-D202A396EA2E}" presName="parTx" presStyleLbl="revTx" presStyleIdx="2" presStyleCnt="3">
        <dgm:presLayoutVars>
          <dgm:chMax val="0"/>
          <dgm:chPref val="0"/>
        </dgm:presLayoutVars>
      </dgm:prSet>
      <dgm:spPr/>
    </dgm:pt>
  </dgm:ptLst>
  <dgm:cxnLst>
    <dgm:cxn modelId="{7D77F00C-E039-44E3-AEDB-F91C489CDDC9}" srcId="{36003CC9-12D9-412C-9481-75740728420F}" destId="{CFD17425-68B9-4F97-A8B5-2B84190ACD10}" srcOrd="1" destOrd="0" parTransId="{D9509042-1A5D-4DA3-9EBB-11C19E36CB0C}" sibTransId="{8002BBF4-F379-4063-A40F-59E0F4BBAAB5}"/>
    <dgm:cxn modelId="{0F73BB2A-DF5A-496D-B663-73AE2D216327}" type="presOf" srcId="{CFD17425-68B9-4F97-A8B5-2B84190ACD10}" destId="{77B90BE2-65F4-47B7-A0BE-FFCE138AA291}" srcOrd="0" destOrd="0" presId="urn:microsoft.com/office/officeart/2018/2/layout/IconVerticalSolidList"/>
    <dgm:cxn modelId="{CB1C0869-AC59-4A73-B981-3E4020D8B048}" type="presOf" srcId="{E6E58F9A-2C78-423D-823C-D202A396EA2E}" destId="{8EBD380A-A1D1-4039-90E6-90F1748D0A55}" srcOrd="0" destOrd="0" presId="urn:microsoft.com/office/officeart/2018/2/layout/IconVerticalSolidList"/>
    <dgm:cxn modelId="{844043AB-3938-4D9E-8936-7578FBE28A91}" srcId="{36003CC9-12D9-412C-9481-75740728420F}" destId="{E6E58F9A-2C78-423D-823C-D202A396EA2E}" srcOrd="2" destOrd="0" parTransId="{39835173-44A4-4E86-AC9F-E7E04D5E92B8}" sibTransId="{4A92458E-DF79-44FB-97DB-F5E038786E8C}"/>
    <dgm:cxn modelId="{AC0CD4C6-AD77-4AB3-8991-95C23E17CC6D}" type="presOf" srcId="{B8B47C94-E36F-4CC8-A359-BC408757CAB5}" destId="{2B94D3F9-3ACB-40AC-9A83-DC2896234EFE}" srcOrd="0" destOrd="0" presId="urn:microsoft.com/office/officeart/2018/2/layout/IconVerticalSolidList"/>
    <dgm:cxn modelId="{11D3A9ED-B8FF-453A-919D-F46C00CD4661}" srcId="{36003CC9-12D9-412C-9481-75740728420F}" destId="{B8B47C94-E36F-4CC8-A359-BC408757CAB5}" srcOrd="0" destOrd="0" parTransId="{5B859686-227E-4A35-89FC-84F55D3269C4}" sibTransId="{C8888909-45DB-4A94-A62D-6645D72F3106}"/>
    <dgm:cxn modelId="{6EE1A1F8-C666-40C9-9259-EE358343EC9F}" type="presOf" srcId="{36003CC9-12D9-412C-9481-75740728420F}" destId="{173B8A7E-CF28-4728-8F1A-374814C7C177}" srcOrd="0" destOrd="0" presId="urn:microsoft.com/office/officeart/2018/2/layout/IconVerticalSolidList"/>
    <dgm:cxn modelId="{601BBA83-8AA8-4964-8337-A8ABC2C7B1F5}" type="presParOf" srcId="{173B8A7E-CF28-4728-8F1A-374814C7C177}" destId="{FEA48514-1964-4985-8A5A-E4B7C9131183}" srcOrd="0" destOrd="0" presId="urn:microsoft.com/office/officeart/2018/2/layout/IconVerticalSolidList"/>
    <dgm:cxn modelId="{F64A3E3F-DC75-49E8-B9F8-D5AE1E5C858F}" type="presParOf" srcId="{FEA48514-1964-4985-8A5A-E4B7C9131183}" destId="{FF3DBB8B-9B49-4E32-BE25-99C6FC6DBBF7}" srcOrd="0" destOrd="0" presId="urn:microsoft.com/office/officeart/2018/2/layout/IconVerticalSolidList"/>
    <dgm:cxn modelId="{DB3A2322-8ACA-42E3-9375-6EE2B35FA155}" type="presParOf" srcId="{FEA48514-1964-4985-8A5A-E4B7C9131183}" destId="{B10B945D-F6D7-4A75-A381-2791036F2A85}" srcOrd="1" destOrd="0" presId="urn:microsoft.com/office/officeart/2018/2/layout/IconVerticalSolidList"/>
    <dgm:cxn modelId="{3BC4AB81-0A8B-49B3-B824-8CA678E4BC9E}" type="presParOf" srcId="{FEA48514-1964-4985-8A5A-E4B7C9131183}" destId="{F637D2DA-FBC4-4ED8-926C-EA2275C7649B}" srcOrd="2" destOrd="0" presId="urn:microsoft.com/office/officeart/2018/2/layout/IconVerticalSolidList"/>
    <dgm:cxn modelId="{9336B803-5B18-487B-8975-BD4A332EBBD5}" type="presParOf" srcId="{FEA48514-1964-4985-8A5A-E4B7C9131183}" destId="{2B94D3F9-3ACB-40AC-9A83-DC2896234EFE}" srcOrd="3" destOrd="0" presId="urn:microsoft.com/office/officeart/2018/2/layout/IconVerticalSolidList"/>
    <dgm:cxn modelId="{EA735525-B6C9-43A3-8911-89E60BAB3288}" type="presParOf" srcId="{173B8A7E-CF28-4728-8F1A-374814C7C177}" destId="{56ABAA09-ADED-4AD9-9D95-0C5F94A99147}" srcOrd="1" destOrd="0" presId="urn:microsoft.com/office/officeart/2018/2/layout/IconVerticalSolidList"/>
    <dgm:cxn modelId="{E7411608-3B01-4463-8397-E947816C4E39}" type="presParOf" srcId="{173B8A7E-CF28-4728-8F1A-374814C7C177}" destId="{689A8ACB-EB1F-4C55-8AAE-2C0A9CB338A6}" srcOrd="2" destOrd="0" presId="urn:microsoft.com/office/officeart/2018/2/layout/IconVerticalSolidList"/>
    <dgm:cxn modelId="{9D51D9C8-FDF1-486C-B5FA-48A3173BC75F}" type="presParOf" srcId="{689A8ACB-EB1F-4C55-8AAE-2C0A9CB338A6}" destId="{C9965B78-FBEF-44BB-A0E5-9C1F8B8F0CDA}" srcOrd="0" destOrd="0" presId="urn:microsoft.com/office/officeart/2018/2/layout/IconVerticalSolidList"/>
    <dgm:cxn modelId="{78145326-4CB2-445E-8E75-91B8AFEF6BFD}" type="presParOf" srcId="{689A8ACB-EB1F-4C55-8AAE-2C0A9CB338A6}" destId="{F18CFA07-6C65-48BC-9781-295BECE65E76}" srcOrd="1" destOrd="0" presId="urn:microsoft.com/office/officeart/2018/2/layout/IconVerticalSolidList"/>
    <dgm:cxn modelId="{A1DA734B-8D0D-451A-B6B4-6F7D3133AA87}" type="presParOf" srcId="{689A8ACB-EB1F-4C55-8AAE-2C0A9CB338A6}" destId="{B8C28999-9193-4B3A-8631-92C071C8D91A}" srcOrd="2" destOrd="0" presId="urn:microsoft.com/office/officeart/2018/2/layout/IconVerticalSolidList"/>
    <dgm:cxn modelId="{BF44900D-BD35-4ADF-82CD-E711144F6060}" type="presParOf" srcId="{689A8ACB-EB1F-4C55-8AAE-2C0A9CB338A6}" destId="{77B90BE2-65F4-47B7-A0BE-FFCE138AA291}" srcOrd="3" destOrd="0" presId="urn:microsoft.com/office/officeart/2018/2/layout/IconVerticalSolidList"/>
    <dgm:cxn modelId="{1C162C93-5C1A-4DEB-8979-2A6EAD607EB1}" type="presParOf" srcId="{173B8A7E-CF28-4728-8F1A-374814C7C177}" destId="{5093B677-9CDA-40CB-BECE-5A228CBE511F}" srcOrd="3" destOrd="0" presId="urn:microsoft.com/office/officeart/2018/2/layout/IconVerticalSolidList"/>
    <dgm:cxn modelId="{30F9B3A1-0F95-4D59-8393-7F3ED8B9A670}" type="presParOf" srcId="{173B8A7E-CF28-4728-8F1A-374814C7C177}" destId="{CF90BEA8-A010-489F-860B-54A3C30A07A3}" srcOrd="4" destOrd="0" presId="urn:microsoft.com/office/officeart/2018/2/layout/IconVerticalSolidList"/>
    <dgm:cxn modelId="{6745103F-F1C8-45C6-9594-081E1BE11689}" type="presParOf" srcId="{CF90BEA8-A010-489F-860B-54A3C30A07A3}" destId="{AE7FAB6B-4C3D-47DA-BD50-263406B3CEF8}" srcOrd="0" destOrd="0" presId="urn:microsoft.com/office/officeart/2018/2/layout/IconVerticalSolidList"/>
    <dgm:cxn modelId="{604D73DE-F19F-4724-8633-9242100A8C4C}" type="presParOf" srcId="{CF90BEA8-A010-489F-860B-54A3C30A07A3}" destId="{B46278DF-F244-492C-96F7-678116A80B05}" srcOrd="1" destOrd="0" presId="urn:microsoft.com/office/officeart/2018/2/layout/IconVerticalSolidList"/>
    <dgm:cxn modelId="{B91F2589-4B94-4718-924D-A4279A7D3673}" type="presParOf" srcId="{CF90BEA8-A010-489F-860B-54A3C30A07A3}" destId="{497F2869-AAA3-4781-BFA7-04400F67EC4A}" srcOrd="2" destOrd="0" presId="urn:microsoft.com/office/officeart/2018/2/layout/IconVerticalSolidList"/>
    <dgm:cxn modelId="{54B5EEF9-A4B7-4463-9C1A-1F3FA9903B47}" type="presParOf" srcId="{CF90BEA8-A010-489F-860B-54A3C30A07A3}" destId="{8EBD380A-A1D1-4039-90E6-90F1748D0A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9C5760-2343-43C6-B08F-40DA5A63216C}"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98978BA-18C2-45CB-8BB5-39C7F16F7D5F}">
      <dgm:prSet/>
      <dgm:spPr/>
      <dgm:t>
        <a:bodyPr/>
        <a:lstStyle/>
        <a:p>
          <a:r>
            <a:rPr lang="en-US"/>
            <a:t>Next Steps:</a:t>
          </a:r>
        </a:p>
      </dgm:t>
    </dgm:pt>
    <dgm:pt modelId="{7D83BCEA-494F-4D24-922D-217D009B408D}" type="parTrans" cxnId="{80041FDC-D114-4D45-B3BC-C652AC97C116}">
      <dgm:prSet/>
      <dgm:spPr/>
      <dgm:t>
        <a:bodyPr/>
        <a:lstStyle/>
        <a:p>
          <a:endParaRPr lang="en-US"/>
        </a:p>
      </dgm:t>
    </dgm:pt>
    <dgm:pt modelId="{6D209679-E24E-4653-902A-D91DEA8AE215}" type="sibTrans" cxnId="{80041FDC-D114-4D45-B3BC-C652AC97C116}">
      <dgm:prSet/>
      <dgm:spPr/>
      <dgm:t>
        <a:bodyPr/>
        <a:lstStyle/>
        <a:p>
          <a:endParaRPr lang="en-US"/>
        </a:p>
      </dgm:t>
    </dgm:pt>
    <dgm:pt modelId="{D4B313DC-D284-41E3-8B57-F869520F491F}">
      <dgm:prSet/>
      <dgm:spPr/>
      <dgm:t>
        <a:bodyPr/>
        <a:lstStyle/>
        <a:p>
          <a:r>
            <a:rPr lang="en-US" dirty="0"/>
            <a:t>Explore additional clustering methods like DBSCAN or Gaussian Mixture Models.</a:t>
          </a:r>
        </a:p>
      </dgm:t>
    </dgm:pt>
    <dgm:pt modelId="{362D7F13-3AB9-4494-BA1C-2FE2E6232139}" type="parTrans" cxnId="{29055BAF-E4A7-4731-B2F9-99B4A04A517D}">
      <dgm:prSet/>
      <dgm:spPr/>
      <dgm:t>
        <a:bodyPr/>
        <a:lstStyle/>
        <a:p>
          <a:endParaRPr lang="en-US"/>
        </a:p>
      </dgm:t>
    </dgm:pt>
    <dgm:pt modelId="{3A9DE072-6AAF-440C-AB8C-85C48AC0BE51}" type="sibTrans" cxnId="{29055BAF-E4A7-4731-B2F9-99B4A04A517D}">
      <dgm:prSet/>
      <dgm:spPr/>
      <dgm:t>
        <a:bodyPr/>
        <a:lstStyle/>
        <a:p>
          <a:endParaRPr lang="en-US"/>
        </a:p>
      </dgm:t>
    </dgm:pt>
    <dgm:pt modelId="{DC6A3B8B-A0D8-4992-BA99-F081DD4C4DDE}">
      <dgm:prSet/>
      <dgm:spPr/>
      <dgm:t>
        <a:bodyPr/>
        <a:lstStyle/>
        <a:p>
          <a:r>
            <a:rPr lang="en-US" dirty="0"/>
            <a:t>Incorporate more socio-economic variables to refine analysis.</a:t>
          </a:r>
        </a:p>
      </dgm:t>
    </dgm:pt>
    <dgm:pt modelId="{2CB92946-A809-4658-9F20-A71DA7B93E5B}" type="parTrans" cxnId="{FEB56DCB-CFF1-459F-A9F9-6A6FCB3D69F0}">
      <dgm:prSet/>
      <dgm:spPr/>
      <dgm:t>
        <a:bodyPr/>
        <a:lstStyle/>
        <a:p>
          <a:endParaRPr lang="en-US"/>
        </a:p>
      </dgm:t>
    </dgm:pt>
    <dgm:pt modelId="{9D909780-9DF2-4C0B-9F92-D0D609459CBA}" type="sibTrans" cxnId="{FEB56DCB-CFF1-459F-A9F9-6A6FCB3D69F0}">
      <dgm:prSet/>
      <dgm:spPr/>
      <dgm:t>
        <a:bodyPr/>
        <a:lstStyle/>
        <a:p>
          <a:endParaRPr lang="en-US"/>
        </a:p>
      </dgm:t>
    </dgm:pt>
    <dgm:pt modelId="{643EA71B-0073-4C30-81E3-8330360A364B}" type="pres">
      <dgm:prSet presAssocID="{A59C5760-2343-43C6-B08F-40DA5A63216C}" presName="root" presStyleCnt="0">
        <dgm:presLayoutVars>
          <dgm:dir/>
          <dgm:resizeHandles val="exact"/>
        </dgm:presLayoutVars>
      </dgm:prSet>
      <dgm:spPr/>
    </dgm:pt>
    <dgm:pt modelId="{A2F51AE6-A562-4479-AEBD-54BA43F13FF6}" type="pres">
      <dgm:prSet presAssocID="{A98978BA-18C2-45CB-8BB5-39C7F16F7D5F}" presName="compNode" presStyleCnt="0"/>
      <dgm:spPr/>
    </dgm:pt>
    <dgm:pt modelId="{857AAB75-FB27-494E-B3AC-18EF86C4A104}" type="pres">
      <dgm:prSet presAssocID="{A98978BA-18C2-45CB-8BB5-39C7F16F7D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otprints"/>
        </a:ext>
      </dgm:extLst>
    </dgm:pt>
    <dgm:pt modelId="{F6053257-FB1E-4C06-A960-2E913992E304}" type="pres">
      <dgm:prSet presAssocID="{A98978BA-18C2-45CB-8BB5-39C7F16F7D5F}" presName="spaceRect" presStyleCnt="0"/>
      <dgm:spPr/>
    </dgm:pt>
    <dgm:pt modelId="{A42412B0-9620-4B26-93F2-6E7ACBD9B222}" type="pres">
      <dgm:prSet presAssocID="{A98978BA-18C2-45CB-8BB5-39C7F16F7D5F}" presName="textRect" presStyleLbl="revTx" presStyleIdx="0" presStyleCnt="3">
        <dgm:presLayoutVars>
          <dgm:chMax val="1"/>
          <dgm:chPref val="1"/>
        </dgm:presLayoutVars>
      </dgm:prSet>
      <dgm:spPr/>
    </dgm:pt>
    <dgm:pt modelId="{AA67F1BF-35C5-443A-80D7-E5F80A5C8A32}" type="pres">
      <dgm:prSet presAssocID="{6D209679-E24E-4653-902A-D91DEA8AE215}" presName="sibTrans" presStyleCnt="0"/>
      <dgm:spPr/>
    </dgm:pt>
    <dgm:pt modelId="{41CDDB34-ECB6-430E-82EA-CBD20DDC2347}" type="pres">
      <dgm:prSet presAssocID="{D4B313DC-D284-41E3-8B57-F869520F491F}" presName="compNode" presStyleCnt="0"/>
      <dgm:spPr/>
    </dgm:pt>
    <dgm:pt modelId="{9B78FB40-C6F2-4CA9-821B-608839620CAB}" type="pres">
      <dgm:prSet presAssocID="{D4B313DC-D284-41E3-8B57-F869520F49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24EE597-A192-4FBD-96A0-78D0CF43AF27}" type="pres">
      <dgm:prSet presAssocID="{D4B313DC-D284-41E3-8B57-F869520F491F}" presName="spaceRect" presStyleCnt="0"/>
      <dgm:spPr/>
    </dgm:pt>
    <dgm:pt modelId="{B148E348-DA2F-4342-A848-6CE4EC763EDB}" type="pres">
      <dgm:prSet presAssocID="{D4B313DC-D284-41E3-8B57-F869520F491F}" presName="textRect" presStyleLbl="revTx" presStyleIdx="1" presStyleCnt="3">
        <dgm:presLayoutVars>
          <dgm:chMax val="1"/>
          <dgm:chPref val="1"/>
        </dgm:presLayoutVars>
      </dgm:prSet>
      <dgm:spPr/>
    </dgm:pt>
    <dgm:pt modelId="{7A4A32BA-0C19-4B8B-A74E-4C3B1FAB9444}" type="pres">
      <dgm:prSet presAssocID="{3A9DE072-6AAF-440C-AB8C-85C48AC0BE51}" presName="sibTrans" presStyleCnt="0"/>
      <dgm:spPr/>
    </dgm:pt>
    <dgm:pt modelId="{C294F2FE-6896-4A49-8C88-286ACC72F26F}" type="pres">
      <dgm:prSet presAssocID="{DC6A3B8B-A0D8-4992-BA99-F081DD4C4DDE}" presName="compNode" presStyleCnt="0"/>
      <dgm:spPr/>
    </dgm:pt>
    <dgm:pt modelId="{522FAACA-42E5-4516-BFF4-BF2EE4D285AF}" type="pres">
      <dgm:prSet presAssocID="{DC6A3B8B-A0D8-4992-BA99-F081DD4C4D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B448CC2-3371-4B91-A10C-ADEAD5AF1AD9}" type="pres">
      <dgm:prSet presAssocID="{DC6A3B8B-A0D8-4992-BA99-F081DD4C4DDE}" presName="spaceRect" presStyleCnt="0"/>
      <dgm:spPr/>
    </dgm:pt>
    <dgm:pt modelId="{DE769187-5CD8-4F29-BF4B-26756413B5B8}" type="pres">
      <dgm:prSet presAssocID="{DC6A3B8B-A0D8-4992-BA99-F081DD4C4DDE}" presName="textRect" presStyleLbl="revTx" presStyleIdx="2" presStyleCnt="3">
        <dgm:presLayoutVars>
          <dgm:chMax val="1"/>
          <dgm:chPref val="1"/>
        </dgm:presLayoutVars>
      </dgm:prSet>
      <dgm:spPr/>
    </dgm:pt>
  </dgm:ptLst>
  <dgm:cxnLst>
    <dgm:cxn modelId="{75541517-99D2-4DC6-8630-1F753C62AC58}" type="presOf" srcId="{D4B313DC-D284-41E3-8B57-F869520F491F}" destId="{B148E348-DA2F-4342-A848-6CE4EC763EDB}" srcOrd="0" destOrd="0" presId="urn:microsoft.com/office/officeart/2018/2/layout/IconLabelList"/>
    <dgm:cxn modelId="{5D07465D-3470-4204-917B-60F2DDBD5011}" type="presOf" srcId="{A59C5760-2343-43C6-B08F-40DA5A63216C}" destId="{643EA71B-0073-4C30-81E3-8330360A364B}" srcOrd="0" destOrd="0" presId="urn:microsoft.com/office/officeart/2018/2/layout/IconLabelList"/>
    <dgm:cxn modelId="{23397052-C704-4084-A99A-C8DB472DC8B6}" type="presOf" srcId="{DC6A3B8B-A0D8-4992-BA99-F081DD4C4DDE}" destId="{DE769187-5CD8-4F29-BF4B-26756413B5B8}" srcOrd="0" destOrd="0" presId="urn:microsoft.com/office/officeart/2018/2/layout/IconLabelList"/>
    <dgm:cxn modelId="{8900C179-62BE-46D1-94F2-4E668ADE22AE}" type="presOf" srcId="{A98978BA-18C2-45CB-8BB5-39C7F16F7D5F}" destId="{A42412B0-9620-4B26-93F2-6E7ACBD9B222}" srcOrd="0" destOrd="0" presId="urn:microsoft.com/office/officeart/2018/2/layout/IconLabelList"/>
    <dgm:cxn modelId="{29055BAF-E4A7-4731-B2F9-99B4A04A517D}" srcId="{A59C5760-2343-43C6-B08F-40DA5A63216C}" destId="{D4B313DC-D284-41E3-8B57-F869520F491F}" srcOrd="1" destOrd="0" parTransId="{362D7F13-3AB9-4494-BA1C-2FE2E6232139}" sibTransId="{3A9DE072-6AAF-440C-AB8C-85C48AC0BE51}"/>
    <dgm:cxn modelId="{FEB56DCB-CFF1-459F-A9F9-6A6FCB3D69F0}" srcId="{A59C5760-2343-43C6-B08F-40DA5A63216C}" destId="{DC6A3B8B-A0D8-4992-BA99-F081DD4C4DDE}" srcOrd="2" destOrd="0" parTransId="{2CB92946-A809-4658-9F20-A71DA7B93E5B}" sibTransId="{9D909780-9DF2-4C0B-9F92-D0D609459CBA}"/>
    <dgm:cxn modelId="{80041FDC-D114-4D45-B3BC-C652AC97C116}" srcId="{A59C5760-2343-43C6-B08F-40DA5A63216C}" destId="{A98978BA-18C2-45CB-8BB5-39C7F16F7D5F}" srcOrd="0" destOrd="0" parTransId="{7D83BCEA-494F-4D24-922D-217D009B408D}" sibTransId="{6D209679-E24E-4653-902A-D91DEA8AE215}"/>
    <dgm:cxn modelId="{F44DAC56-50B3-4119-B412-CE1843137169}" type="presParOf" srcId="{643EA71B-0073-4C30-81E3-8330360A364B}" destId="{A2F51AE6-A562-4479-AEBD-54BA43F13FF6}" srcOrd="0" destOrd="0" presId="urn:microsoft.com/office/officeart/2018/2/layout/IconLabelList"/>
    <dgm:cxn modelId="{15D5D05D-E00D-4AB2-B542-F6023F36A2B2}" type="presParOf" srcId="{A2F51AE6-A562-4479-AEBD-54BA43F13FF6}" destId="{857AAB75-FB27-494E-B3AC-18EF86C4A104}" srcOrd="0" destOrd="0" presId="urn:microsoft.com/office/officeart/2018/2/layout/IconLabelList"/>
    <dgm:cxn modelId="{9CEB3D73-2964-4FE7-BE4E-280BBD74D014}" type="presParOf" srcId="{A2F51AE6-A562-4479-AEBD-54BA43F13FF6}" destId="{F6053257-FB1E-4C06-A960-2E913992E304}" srcOrd="1" destOrd="0" presId="urn:microsoft.com/office/officeart/2018/2/layout/IconLabelList"/>
    <dgm:cxn modelId="{C76326A5-B240-445A-BD32-28C76A07853E}" type="presParOf" srcId="{A2F51AE6-A562-4479-AEBD-54BA43F13FF6}" destId="{A42412B0-9620-4B26-93F2-6E7ACBD9B222}" srcOrd="2" destOrd="0" presId="urn:microsoft.com/office/officeart/2018/2/layout/IconLabelList"/>
    <dgm:cxn modelId="{20B4B689-7046-4D26-88A2-179FFA244D29}" type="presParOf" srcId="{643EA71B-0073-4C30-81E3-8330360A364B}" destId="{AA67F1BF-35C5-443A-80D7-E5F80A5C8A32}" srcOrd="1" destOrd="0" presId="urn:microsoft.com/office/officeart/2018/2/layout/IconLabelList"/>
    <dgm:cxn modelId="{A4F18772-755B-4163-902E-8F6AE633D2B0}" type="presParOf" srcId="{643EA71B-0073-4C30-81E3-8330360A364B}" destId="{41CDDB34-ECB6-430E-82EA-CBD20DDC2347}" srcOrd="2" destOrd="0" presId="urn:microsoft.com/office/officeart/2018/2/layout/IconLabelList"/>
    <dgm:cxn modelId="{C5B3C024-B52D-46B9-B53A-FD3FE43D576A}" type="presParOf" srcId="{41CDDB34-ECB6-430E-82EA-CBD20DDC2347}" destId="{9B78FB40-C6F2-4CA9-821B-608839620CAB}" srcOrd="0" destOrd="0" presId="urn:microsoft.com/office/officeart/2018/2/layout/IconLabelList"/>
    <dgm:cxn modelId="{4278B4EC-B216-4175-84F8-9EB3986BF637}" type="presParOf" srcId="{41CDDB34-ECB6-430E-82EA-CBD20DDC2347}" destId="{024EE597-A192-4FBD-96A0-78D0CF43AF27}" srcOrd="1" destOrd="0" presId="urn:microsoft.com/office/officeart/2018/2/layout/IconLabelList"/>
    <dgm:cxn modelId="{A447C7D7-53A5-46D8-B66D-25F669E90C66}" type="presParOf" srcId="{41CDDB34-ECB6-430E-82EA-CBD20DDC2347}" destId="{B148E348-DA2F-4342-A848-6CE4EC763EDB}" srcOrd="2" destOrd="0" presId="urn:microsoft.com/office/officeart/2018/2/layout/IconLabelList"/>
    <dgm:cxn modelId="{6CF7764E-8F3A-43AA-A359-1A7E7B556AD3}" type="presParOf" srcId="{643EA71B-0073-4C30-81E3-8330360A364B}" destId="{7A4A32BA-0C19-4B8B-A74E-4C3B1FAB9444}" srcOrd="3" destOrd="0" presId="urn:microsoft.com/office/officeart/2018/2/layout/IconLabelList"/>
    <dgm:cxn modelId="{8431B030-4309-4739-822F-C0E1123D703F}" type="presParOf" srcId="{643EA71B-0073-4C30-81E3-8330360A364B}" destId="{C294F2FE-6896-4A49-8C88-286ACC72F26F}" srcOrd="4" destOrd="0" presId="urn:microsoft.com/office/officeart/2018/2/layout/IconLabelList"/>
    <dgm:cxn modelId="{6E1F6730-6F1E-4A37-B427-A9918DD0B634}" type="presParOf" srcId="{C294F2FE-6896-4A49-8C88-286ACC72F26F}" destId="{522FAACA-42E5-4516-BFF4-BF2EE4D285AF}" srcOrd="0" destOrd="0" presId="urn:microsoft.com/office/officeart/2018/2/layout/IconLabelList"/>
    <dgm:cxn modelId="{BC14A253-87B0-4586-B3A1-C4C353B250D4}" type="presParOf" srcId="{C294F2FE-6896-4A49-8C88-286ACC72F26F}" destId="{3B448CC2-3371-4B91-A10C-ADEAD5AF1AD9}" srcOrd="1" destOrd="0" presId="urn:microsoft.com/office/officeart/2018/2/layout/IconLabelList"/>
    <dgm:cxn modelId="{0AFE67CC-0DB3-4E9D-983A-EBD214B36CD4}" type="presParOf" srcId="{C294F2FE-6896-4A49-8C88-286ACC72F26F}" destId="{DE769187-5CD8-4F29-BF4B-26756413B5B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30417-50FF-4EAF-A599-835B6E342BD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2A96283-15F2-466A-9BA4-807E1BA6B0C4}">
      <dgm:prSet/>
      <dgm:spPr/>
      <dgm:t>
        <a:bodyPr/>
        <a:lstStyle/>
        <a:p>
          <a:r>
            <a:rPr lang="en-US"/>
            <a:t>Thank you for your attention!</a:t>
          </a:r>
        </a:p>
      </dgm:t>
    </dgm:pt>
    <dgm:pt modelId="{57FB68ED-B888-4E05-B736-843BA32DF02D}" type="parTrans" cxnId="{5BBEC917-FCA0-423D-A53F-AC64E49F08A8}">
      <dgm:prSet/>
      <dgm:spPr/>
      <dgm:t>
        <a:bodyPr/>
        <a:lstStyle/>
        <a:p>
          <a:endParaRPr lang="en-US"/>
        </a:p>
      </dgm:t>
    </dgm:pt>
    <dgm:pt modelId="{41833E26-BEAA-4B6B-9D77-BDBA7C989CBE}" type="sibTrans" cxnId="{5BBEC917-FCA0-423D-A53F-AC64E49F08A8}">
      <dgm:prSet/>
      <dgm:spPr/>
      <dgm:t>
        <a:bodyPr/>
        <a:lstStyle/>
        <a:p>
          <a:endParaRPr lang="en-US"/>
        </a:p>
      </dgm:t>
    </dgm:pt>
    <dgm:pt modelId="{F38124D9-EFD7-4D82-8BDB-ABEB4700DAB0}">
      <dgm:prSet/>
      <dgm:spPr/>
      <dgm:t>
        <a:bodyPr/>
        <a:lstStyle/>
        <a:p>
          <a:r>
            <a:rPr lang="en-US"/>
            <a:t>Questions?</a:t>
          </a:r>
        </a:p>
      </dgm:t>
    </dgm:pt>
    <dgm:pt modelId="{8043B618-88CC-4D1F-9F3F-206BAA35F242}" type="parTrans" cxnId="{24FDD130-EB95-4D78-9619-5D3C626A65FA}">
      <dgm:prSet/>
      <dgm:spPr/>
      <dgm:t>
        <a:bodyPr/>
        <a:lstStyle/>
        <a:p>
          <a:endParaRPr lang="en-US"/>
        </a:p>
      </dgm:t>
    </dgm:pt>
    <dgm:pt modelId="{F6D527E4-7B6C-4BC6-BA6E-DFC548C8982E}" type="sibTrans" cxnId="{24FDD130-EB95-4D78-9619-5D3C626A65FA}">
      <dgm:prSet/>
      <dgm:spPr/>
      <dgm:t>
        <a:bodyPr/>
        <a:lstStyle/>
        <a:p>
          <a:endParaRPr lang="en-US"/>
        </a:p>
      </dgm:t>
    </dgm:pt>
    <dgm:pt modelId="{00D88E6C-D24E-4530-9C71-74FCD3CAA84E}" type="pres">
      <dgm:prSet presAssocID="{2CA30417-50FF-4EAF-A599-835B6E342BD8}" presName="root" presStyleCnt="0">
        <dgm:presLayoutVars>
          <dgm:dir/>
          <dgm:resizeHandles val="exact"/>
        </dgm:presLayoutVars>
      </dgm:prSet>
      <dgm:spPr/>
    </dgm:pt>
    <dgm:pt modelId="{B579D34B-4F13-4C31-9FB5-3201924197AA}" type="pres">
      <dgm:prSet presAssocID="{B2A96283-15F2-466A-9BA4-807E1BA6B0C4}" presName="compNode" presStyleCnt="0"/>
      <dgm:spPr/>
    </dgm:pt>
    <dgm:pt modelId="{E115141B-BFEB-491E-9A76-FC04D46EEEEC}" type="pres">
      <dgm:prSet presAssocID="{B2A96283-15F2-466A-9BA4-807E1BA6B0C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
        </a:ext>
      </dgm:extLst>
    </dgm:pt>
    <dgm:pt modelId="{9784E6B9-5110-4FBD-9F73-2E3FBBD169FA}" type="pres">
      <dgm:prSet presAssocID="{B2A96283-15F2-466A-9BA4-807E1BA6B0C4}" presName="spaceRect" presStyleCnt="0"/>
      <dgm:spPr/>
    </dgm:pt>
    <dgm:pt modelId="{B4B17958-AF23-4D26-9919-B59AF9EE0191}" type="pres">
      <dgm:prSet presAssocID="{B2A96283-15F2-466A-9BA4-807E1BA6B0C4}" presName="textRect" presStyleLbl="revTx" presStyleIdx="0" presStyleCnt="2">
        <dgm:presLayoutVars>
          <dgm:chMax val="1"/>
          <dgm:chPref val="1"/>
        </dgm:presLayoutVars>
      </dgm:prSet>
      <dgm:spPr/>
    </dgm:pt>
    <dgm:pt modelId="{6D997A22-5930-4D33-B040-63BC06B4D057}" type="pres">
      <dgm:prSet presAssocID="{41833E26-BEAA-4B6B-9D77-BDBA7C989CBE}" presName="sibTrans" presStyleCnt="0"/>
      <dgm:spPr/>
    </dgm:pt>
    <dgm:pt modelId="{134FBC59-9C25-495E-AA5B-E1A5FC829C63}" type="pres">
      <dgm:prSet presAssocID="{F38124D9-EFD7-4D82-8BDB-ABEB4700DAB0}" presName="compNode" presStyleCnt="0"/>
      <dgm:spPr/>
    </dgm:pt>
    <dgm:pt modelId="{D6C69984-B2F7-4A9C-A297-4358B712B747}" type="pres">
      <dgm:prSet presAssocID="{F38124D9-EFD7-4D82-8BDB-ABEB4700DAB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EEA0154B-D9E5-4B92-8924-A9EDFB30D160}" type="pres">
      <dgm:prSet presAssocID="{F38124D9-EFD7-4D82-8BDB-ABEB4700DAB0}" presName="spaceRect" presStyleCnt="0"/>
      <dgm:spPr/>
    </dgm:pt>
    <dgm:pt modelId="{27C23B3C-2D57-4EF4-BADD-1FF182B15E77}" type="pres">
      <dgm:prSet presAssocID="{F38124D9-EFD7-4D82-8BDB-ABEB4700DAB0}" presName="textRect" presStyleLbl="revTx" presStyleIdx="1" presStyleCnt="2">
        <dgm:presLayoutVars>
          <dgm:chMax val="1"/>
          <dgm:chPref val="1"/>
        </dgm:presLayoutVars>
      </dgm:prSet>
      <dgm:spPr/>
    </dgm:pt>
  </dgm:ptLst>
  <dgm:cxnLst>
    <dgm:cxn modelId="{5BBEC917-FCA0-423D-A53F-AC64E49F08A8}" srcId="{2CA30417-50FF-4EAF-A599-835B6E342BD8}" destId="{B2A96283-15F2-466A-9BA4-807E1BA6B0C4}" srcOrd="0" destOrd="0" parTransId="{57FB68ED-B888-4E05-B736-843BA32DF02D}" sibTransId="{41833E26-BEAA-4B6B-9D77-BDBA7C989CBE}"/>
    <dgm:cxn modelId="{24FDD130-EB95-4D78-9619-5D3C626A65FA}" srcId="{2CA30417-50FF-4EAF-A599-835B6E342BD8}" destId="{F38124D9-EFD7-4D82-8BDB-ABEB4700DAB0}" srcOrd="1" destOrd="0" parTransId="{8043B618-88CC-4D1F-9F3F-206BAA35F242}" sibTransId="{F6D527E4-7B6C-4BC6-BA6E-DFC548C8982E}"/>
    <dgm:cxn modelId="{C4869075-A032-4AB8-BEE6-9BADB34A65B0}" type="presOf" srcId="{F38124D9-EFD7-4D82-8BDB-ABEB4700DAB0}" destId="{27C23B3C-2D57-4EF4-BADD-1FF182B15E77}" srcOrd="0" destOrd="0" presId="urn:microsoft.com/office/officeart/2018/2/layout/IconLabelList"/>
    <dgm:cxn modelId="{C12A3CEF-075F-433D-A911-9F2F726FAC0B}" type="presOf" srcId="{B2A96283-15F2-466A-9BA4-807E1BA6B0C4}" destId="{B4B17958-AF23-4D26-9919-B59AF9EE0191}" srcOrd="0" destOrd="0" presId="urn:microsoft.com/office/officeart/2018/2/layout/IconLabelList"/>
    <dgm:cxn modelId="{AE6409F7-7183-432C-9642-5E2D7E12DA2B}" type="presOf" srcId="{2CA30417-50FF-4EAF-A599-835B6E342BD8}" destId="{00D88E6C-D24E-4530-9C71-74FCD3CAA84E}" srcOrd="0" destOrd="0" presId="urn:microsoft.com/office/officeart/2018/2/layout/IconLabelList"/>
    <dgm:cxn modelId="{367BF044-BAB9-49A2-AC1B-8ED3FDDC29EE}" type="presParOf" srcId="{00D88E6C-D24E-4530-9C71-74FCD3CAA84E}" destId="{B579D34B-4F13-4C31-9FB5-3201924197AA}" srcOrd="0" destOrd="0" presId="urn:microsoft.com/office/officeart/2018/2/layout/IconLabelList"/>
    <dgm:cxn modelId="{F45043EE-A6A9-442E-B951-B1C0496C2A06}" type="presParOf" srcId="{B579D34B-4F13-4C31-9FB5-3201924197AA}" destId="{E115141B-BFEB-491E-9A76-FC04D46EEEEC}" srcOrd="0" destOrd="0" presId="urn:microsoft.com/office/officeart/2018/2/layout/IconLabelList"/>
    <dgm:cxn modelId="{AAE81647-766C-4B42-8737-101D6B88FE33}" type="presParOf" srcId="{B579D34B-4F13-4C31-9FB5-3201924197AA}" destId="{9784E6B9-5110-4FBD-9F73-2E3FBBD169FA}" srcOrd="1" destOrd="0" presId="urn:microsoft.com/office/officeart/2018/2/layout/IconLabelList"/>
    <dgm:cxn modelId="{99D7CA93-07A6-4070-89A0-7CF8E83B961F}" type="presParOf" srcId="{B579D34B-4F13-4C31-9FB5-3201924197AA}" destId="{B4B17958-AF23-4D26-9919-B59AF9EE0191}" srcOrd="2" destOrd="0" presId="urn:microsoft.com/office/officeart/2018/2/layout/IconLabelList"/>
    <dgm:cxn modelId="{DBFDFBFE-9D71-4084-9B38-FF5E75F32BAA}" type="presParOf" srcId="{00D88E6C-D24E-4530-9C71-74FCD3CAA84E}" destId="{6D997A22-5930-4D33-B040-63BC06B4D057}" srcOrd="1" destOrd="0" presId="urn:microsoft.com/office/officeart/2018/2/layout/IconLabelList"/>
    <dgm:cxn modelId="{440EF7C1-535A-4C3B-BF4A-08AB974A4BC9}" type="presParOf" srcId="{00D88E6C-D24E-4530-9C71-74FCD3CAA84E}" destId="{134FBC59-9C25-495E-AA5B-E1A5FC829C63}" srcOrd="2" destOrd="0" presId="urn:microsoft.com/office/officeart/2018/2/layout/IconLabelList"/>
    <dgm:cxn modelId="{CB00D081-276E-4243-8F45-ECAC0BD64188}" type="presParOf" srcId="{134FBC59-9C25-495E-AA5B-E1A5FC829C63}" destId="{D6C69984-B2F7-4A9C-A297-4358B712B747}" srcOrd="0" destOrd="0" presId="urn:microsoft.com/office/officeart/2018/2/layout/IconLabelList"/>
    <dgm:cxn modelId="{F2E57262-63F8-4087-9B86-3704C9B07262}" type="presParOf" srcId="{134FBC59-9C25-495E-AA5B-E1A5FC829C63}" destId="{EEA0154B-D9E5-4B92-8924-A9EDFB30D160}" srcOrd="1" destOrd="0" presId="urn:microsoft.com/office/officeart/2018/2/layout/IconLabelList"/>
    <dgm:cxn modelId="{CDA280B4-8A8C-4209-9A96-0EE0595901FA}" type="presParOf" srcId="{134FBC59-9C25-495E-AA5B-E1A5FC829C63}" destId="{27C23B3C-2D57-4EF4-BADD-1FF182B15E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623FD-9D3B-48CC-9539-66D6ED874544}">
      <dsp:nvSpPr>
        <dsp:cNvPr id="0" name=""/>
        <dsp:cNvSpPr/>
      </dsp:nvSpPr>
      <dsp:spPr>
        <a:xfrm>
          <a:off x="0" y="0"/>
          <a:ext cx="8195871"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629903-B8BA-445E-B55C-A2A244CDCB13}">
      <dsp:nvSpPr>
        <dsp:cNvPr id="0" name=""/>
        <dsp:cNvSpPr/>
      </dsp:nvSpPr>
      <dsp:spPr>
        <a:xfrm>
          <a:off x="0" y="0"/>
          <a:ext cx="8195871" cy="1048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Machine Learning Approaches:</a:t>
          </a:r>
        </a:p>
      </dsp:txBody>
      <dsp:txXfrm>
        <a:off x="0" y="0"/>
        <a:ext cx="8195871" cy="1048201"/>
      </dsp:txXfrm>
    </dsp:sp>
    <dsp:sp modelId="{A4A13358-ABE6-4DC7-8F4D-0E7948A4FC6A}">
      <dsp:nvSpPr>
        <dsp:cNvPr id="0" name=""/>
        <dsp:cNvSpPr/>
      </dsp:nvSpPr>
      <dsp:spPr>
        <a:xfrm>
          <a:off x="0" y="1048201"/>
          <a:ext cx="8195871" cy="0"/>
        </a:xfrm>
        <a:prstGeom prst="line">
          <a:avLst/>
        </a:prstGeom>
        <a:solidFill>
          <a:schemeClr val="accent2">
            <a:hueOff val="1560506"/>
            <a:satOff val="-1946"/>
            <a:lumOff val="458"/>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A46CEA-3C8F-4BCB-AFB4-111ED1700EE0}">
      <dsp:nvSpPr>
        <dsp:cNvPr id="0" name=""/>
        <dsp:cNvSpPr/>
      </dsp:nvSpPr>
      <dsp:spPr>
        <a:xfrm>
          <a:off x="0" y="1048201"/>
          <a:ext cx="8195871" cy="1048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K-Means Clustering: Identifying distinct demographic groups.</a:t>
          </a:r>
        </a:p>
      </dsp:txBody>
      <dsp:txXfrm>
        <a:off x="0" y="1048201"/>
        <a:ext cx="8195871" cy="1048201"/>
      </dsp:txXfrm>
    </dsp:sp>
    <dsp:sp modelId="{BD21C37B-C5E4-4641-BDFC-6AC010CC551F}">
      <dsp:nvSpPr>
        <dsp:cNvPr id="0" name=""/>
        <dsp:cNvSpPr/>
      </dsp:nvSpPr>
      <dsp:spPr>
        <a:xfrm>
          <a:off x="0" y="2096402"/>
          <a:ext cx="8195871" cy="0"/>
        </a:xfrm>
        <a:prstGeom prst="line">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4177F0-799A-4409-BB4D-06CA24AFB4DD}">
      <dsp:nvSpPr>
        <dsp:cNvPr id="0" name=""/>
        <dsp:cNvSpPr/>
      </dsp:nvSpPr>
      <dsp:spPr>
        <a:xfrm>
          <a:off x="0" y="2096402"/>
          <a:ext cx="8195871" cy="1048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PCA (Principal Component Analysis): Reducing dimensionality to visualize clusters.</a:t>
          </a:r>
        </a:p>
      </dsp:txBody>
      <dsp:txXfrm>
        <a:off x="0" y="2096402"/>
        <a:ext cx="8195871" cy="1048201"/>
      </dsp:txXfrm>
    </dsp:sp>
    <dsp:sp modelId="{F692934A-020C-4B51-84BD-9FE086CADCF5}">
      <dsp:nvSpPr>
        <dsp:cNvPr id="0" name=""/>
        <dsp:cNvSpPr/>
      </dsp:nvSpPr>
      <dsp:spPr>
        <a:xfrm>
          <a:off x="0" y="3144603"/>
          <a:ext cx="8195871" cy="0"/>
        </a:xfrm>
        <a:prstGeom prst="line">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CC3C31-C670-4595-9794-90343F9491D2}">
      <dsp:nvSpPr>
        <dsp:cNvPr id="0" name=""/>
        <dsp:cNvSpPr/>
      </dsp:nvSpPr>
      <dsp:spPr>
        <a:xfrm>
          <a:off x="0" y="3144603"/>
          <a:ext cx="8195871" cy="1048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t-SNE (t-distributed Stochastic Neighbor Embedding): Visualizing high-dimensional data in 2D.</a:t>
          </a:r>
        </a:p>
      </dsp:txBody>
      <dsp:txXfrm>
        <a:off x="0" y="3144603"/>
        <a:ext cx="8195871" cy="1048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DBB8B-9B49-4E32-BE25-99C6FC6DBBF7}">
      <dsp:nvSpPr>
        <dsp:cNvPr id="0" name=""/>
        <dsp:cNvSpPr/>
      </dsp:nvSpPr>
      <dsp:spPr>
        <a:xfrm>
          <a:off x="0" y="552"/>
          <a:ext cx="8229600" cy="12928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B945D-F6D7-4A75-A381-2791036F2A85}">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94D3F9-3ACB-40AC-9A83-DC2896234EFE}">
      <dsp:nvSpPr>
        <dsp:cNvPr id="0" name=""/>
        <dsp:cNvSpPr/>
      </dsp:nvSpPr>
      <dsp:spPr>
        <a:xfrm>
          <a:off x="1493203" y="552"/>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933450">
            <a:lnSpc>
              <a:spcPct val="100000"/>
            </a:lnSpc>
            <a:spcBef>
              <a:spcPct val="0"/>
            </a:spcBef>
            <a:spcAft>
              <a:spcPct val="35000"/>
            </a:spcAft>
            <a:buNone/>
          </a:pPr>
          <a:r>
            <a:rPr lang="en-US" sz="2100" b="1" kern="1200" dirty="0"/>
            <a:t>Clustering Analysis:</a:t>
          </a:r>
        </a:p>
      </dsp:txBody>
      <dsp:txXfrm>
        <a:off x="1493203" y="552"/>
        <a:ext cx="6736396" cy="1292816"/>
      </dsp:txXfrm>
    </dsp:sp>
    <dsp:sp modelId="{C9965B78-FBEF-44BB-A0E5-9C1F8B8F0CDA}">
      <dsp:nvSpPr>
        <dsp:cNvPr id="0" name=""/>
        <dsp:cNvSpPr/>
      </dsp:nvSpPr>
      <dsp:spPr>
        <a:xfrm>
          <a:off x="0" y="1616573"/>
          <a:ext cx="8229600" cy="12928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8CFA07-6C65-48BC-9781-295BECE65E76}">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B90BE2-65F4-47B7-A0BE-FFCE138AA291}">
      <dsp:nvSpPr>
        <dsp:cNvPr id="0" name=""/>
        <dsp:cNvSpPr/>
      </dsp:nvSpPr>
      <dsp:spPr>
        <a:xfrm>
          <a:off x="1493203" y="161657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933450">
            <a:lnSpc>
              <a:spcPct val="100000"/>
            </a:lnSpc>
            <a:spcBef>
              <a:spcPct val="0"/>
            </a:spcBef>
            <a:spcAft>
              <a:spcPct val="35000"/>
            </a:spcAft>
            <a:buNone/>
          </a:pPr>
          <a:r>
            <a:rPr lang="en-US" sz="2100" kern="1200" dirty="0"/>
            <a:t>Visualization of clusters showing distinct demographic patterns across Colorado.</a:t>
          </a:r>
        </a:p>
      </dsp:txBody>
      <dsp:txXfrm>
        <a:off x="1493203" y="1616573"/>
        <a:ext cx="6736396" cy="1292816"/>
      </dsp:txXfrm>
    </dsp:sp>
    <dsp:sp modelId="{AE7FAB6B-4C3D-47DA-BD50-263406B3CEF8}">
      <dsp:nvSpPr>
        <dsp:cNvPr id="0" name=""/>
        <dsp:cNvSpPr/>
      </dsp:nvSpPr>
      <dsp:spPr>
        <a:xfrm>
          <a:off x="0" y="3232593"/>
          <a:ext cx="8229600" cy="12928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278DF-F244-492C-96F7-678116A80B05}">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BD380A-A1D1-4039-90E6-90F1748D0A55}">
      <dsp:nvSpPr>
        <dsp:cNvPr id="0" name=""/>
        <dsp:cNvSpPr/>
      </dsp:nvSpPr>
      <dsp:spPr>
        <a:xfrm>
          <a:off x="1493203" y="323259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933450">
            <a:lnSpc>
              <a:spcPct val="100000"/>
            </a:lnSpc>
            <a:spcBef>
              <a:spcPct val="0"/>
            </a:spcBef>
            <a:spcAft>
              <a:spcPct val="35000"/>
            </a:spcAft>
            <a:buNone/>
          </a:pPr>
          <a:r>
            <a:rPr lang="en-US" sz="2100" kern="1200" dirty="0"/>
            <a:t>Interpretation of clusters: For example, clusters with a high concentration of Latino population vs. more diverse clusters.</a:t>
          </a:r>
        </a:p>
      </dsp:txBody>
      <dsp:txXfrm>
        <a:off x="1493203" y="3232593"/>
        <a:ext cx="6736396" cy="12928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AAB75-FB27-494E-B3AC-18EF86C4A104}">
      <dsp:nvSpPr>
        <dsp:cNvPr id="0" name=""/>
        <dsp:cNvSpPr/>
      </dsp:nvSpPr>
      <dsp:spPr>
        <a:xfrm>
          <a:off x="738477" y="1037662"/>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412B0-9620-4B26-93F2-6E7ACBD9B222}">
      <dsp:nvSpPr>
        <dsp:cNvPr id="0" name=""/>
        <dsp:cNvSpPr/>
      </dsp:nvSpPr>
      <dsp:spPr>
        <a:xfrm>
          <a:off x="78583"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Next Steps:</a:t>
          </a:r>
        </a:p>
      </dsp:txBody>
      <dsp:txXfrm>
        <a:off x="78583" y="2435142"/>
        <a:ext cx="2399612" cy="720000"/>
      </dsp:txXfrm>
    </dsp:sp>
    <dsp:sp modelId="{9B78FB40-C6F2-4CA9-821B-608839620CAB}">
      <dsp:nvSpPr>
        <dsp:cNvPr id="0" name=""/>
        <dsp:cNvSpPr/>
      </dsp:nvSpPr>
      <dsp:spPr>
        <a:xfrm>
          <a:off x="3558022" y="1037662"/>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8E348-DA2F-4342-A848-6CE4EC763EDB}">
      <dsp:nvSpPr>
        <dsp:cNvPr id="0" name=""/>
        <dsp:cNvSpPr/>
      </dsp:nvSpPr>
      <dsp:spPr>
        <a:xfrm>
          <a:off x="2898129"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Explore additional clustering methods like DBSCAN or Gaussian Mixture Models.</a:t>
          </a:r>
        </a:p>
      </dsp:txBody>
      <dsp:txXfrm>
        <a:off x="2898129" y="2435142"/>
        <a:ext cx="2399612" cy="720000"/>
      </dsp:txXfrm>
    </dsp:sp>
    <dsp:sp modelId="{522FAACA-42E5-4516-BFF4-BF2EE4D285AF}">
      <dsp:nvSpPr>
        <dsp:cNvPr id="0" name=""/>
        <dsp:cNvSpPr/>
      </dsp:nvSpPr>
      <dsp:spPr>
        <a:xfrm>
          <a:off x="6377567" y="1037662"/>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769187-5CD8-4F29-BF4B-26756413B5B8}">
      <dsp:nvSpPr>
        <dsp:cNvPr id="0" name=""/>
        <dsp:cNvSpPr/>
      </dsp:nvSpPr>
      <dsp:spPr>
        <a:xfrm>
          <a:off x="5717674"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Incorporate more socio-economic variables to refine analysis.</a:t>
          </a:r>
        </a:p>
      </dsp:txBody>
      <dsp:txXfrm>
        <a:off x="5717674" y="2435142"/>
        <a:ext cx="239961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5141B-BFEB-491E-9A76-FC04D46EEEEC}">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B17958-AF23-4D26-9919-B59AF9EE0191}">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Thank you for your attention!</a:t>
          </a:r>
        </a:p>
      </dsp:txBody>
      <dsp:txXfrm>
        <a:off x="85060" y="2776702"/>
        <a:ext cx="3690000" cy="720000"/>
      </dsp:txXfrm>
    </dsp:sp>
    <dsp:sp modelId="{D6C69984-B2F7-4A9C-A297-4358B712B747}">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C23B3C-2D57-4EF4-BADD-1FF182B15E77}">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Questions?</a:t>
          </a:r>
        </a:p>
      </dsp:txBody>
      <dsp:txXfrm>
        <a:off x="4420810" y="2776702"/>
        <a:ext cx="369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file/d/1rtdCJG4GQ9eRJipRS2S9g2SbbNrFa-Jn" TargetMode="External"/><Relationship Id="rId2" Type="http://schemas.openxmlformats.org/officeDocument/2006/relationships/hyperlink" Target="https://github.com/LEBLAPI1/ColoradoCensus2020_ClusteringAnalysi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986118" y="735106"/>
            <a:ext cx="7540322" cy="2928470"/>
          </a:xfrm>
        </p:spPr>
        <p:txBody>
          <a:bodyPr anchor="b">
            <a:normAutofit/>
          </a:bodyPr>
          <a:lstStyle/>
          <a:p>
            <a:pPr algn="l"/>
            <a:r>
              <a:rPr lang="en-US" sz="4200" dirty="0">
                <a:solidFill>
                  <a:srgbClr val="FFFFFF"/>
                </a:solidFill>
              </a:rPr>
              <a:t>Unsupervised Analysis of Colorado's 2020 Census Data</a:t>
            </a:r>
          </a:p>
        </p:txBody>
      </p:sp>
      <p:sp>
        <p:nvSpPr>
          <p:cNvPr id="3" name="Subtitle 2"/>
          <p:cNvSpPr>
            <a:spLocks noGrp="1"/>
          </p:cNvSpPr>
          <p:nvPr>
            <p:ph type="subTitle" idx="1"/>
          </p:nvPr>
        </p:nvSpPr>
        <p:spPr>
          <a:xfrm>
            <a:off x="1013011" y="4870824"/>
            <a:ext cx="7504463" cy="1458258"/>
          </a:xfrm>
        </p:spPr>
        <p:txBody>
          <a:bodyPr anchor="ctr">
            <a:normAutofit/>
          </a:bodyPr>
          <a:lstStyle/>
          <a:p>
            <a:pPr algn="l">
              <a:lnSpc>
                <a:spcPct val="90000"/>
              </a:lnSpc>
            </a:pPr>
            <a:r>
              <a:rPr lang="en-US" sz="3000" dirty="0"/>
              <a:t>Identifying Demographic Patterns through Clustering</a:t>
            </a:r>
          </a:p>
          <a:p>
            <a:pPr algn="l">
              <a:lnSpc>
                <a:spcPct val="90000"/>
              </a:lnSpc>
            </a:pPr>
            <a:r>
              <a:rPr lang="en-US" sz="3000" dirty="0"/>
              <a:t>August 30,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fontScale="90000"/>
          </a:bodyPr>
          <a:lstStyle/>
          <a:p>
            <a:pPr algn="l" defTabSz="914400">
              <a:lnSpc>
                <a:spcPct val="90000"/>
              </a:lnSpc>
            </a:pPr>
            <a:r>
              <a:rPr lang="en-US" sz="3500" kern="1200" dirty="0">
                <a:solidFill>
                  <a:srgbClr val="FFFFFF"/>
                </a:solidFill>
                <a:latin typeface="+mj-lt"/>
                <a:ea typeface="+mj-ea"/>
                <a:cs typeface="+mj-cs"/>
              </a:rPr>
              <a:t>Native Hawaiian and Other Pacific Islander alone - across Clusters</a:t>
            </a:r>
          </a:p>
        </p:txBody>
      </p:sp>
      <p:pic>
        <p:nvPicPr>
          <p:cNvPr id="4" name="Picture 3">
            <a:extLst>
              <a:ext uri="{FF2B5EF4-FFF2-40B4-BE49-F238E27FC236}">
                <a16:creationId xmlns:a16="http://schemas.microsoft.com/office/drawing/2014/main" id="{EF6084C9-09AB-6C37-649C-FBA49AFD4781}"/>
              </a:ext>
            </a:extLst>
          </p:cNvPr>
          <p:cNvPicPr>
            <a:picLocks noChangeAspect="1"/>
          </p:cNvPicPr>
          <p:nvPr/>
        </p:nvPicPr>
        <p:blipFill>
          <a:blip r:embed="rId2"/>
          <a:stretch>
            <a:fillRect/>
          </a:stretch>
        </p:blipFill>
        <p:spPr>
          <a:xfrm>
            <a:off x="1199150" y="1966293"/>
            <a:ext cx="6745697" cy="4452160"/>
          </a:xfrm>
          <a:prstGeom prst="rect">
            <a:avLst/>
          </a:prstGeom>
        </p:spPr>
      </p:pic>
    </p:spTree>
    <p:extLst>
      <p:ext uri="{BB962C8B-B14F-4D97-AF65-F5344CB8AC3E}">
        <p14:creationId xmlns:p14="http://schemas.microsoft.com/office/powerpoint/2010/main" val="2836400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2700" kern="1200" dirty="0">
                <a:solidFill>
                  <a:srgbClr val="FFFFFF"/>
                </a:solidFill>
                <a:latin typeface="+mj-lt"/>
                <a:ea typeface="+mj-ea"/>
                <a:cs typeface="+mj-cs"/>
              </a:rPr>
              <a:t>White alone - across Clusters</a:t>
            </a:r>
          </a:p>
        </p:txBody>
      </p:sp>
      <p:pic>
        <p:nvPicPr>
          <p:cNvPr id="3" name="Picture 2">
            <a:extLst>
              <a:ext uri="{FF2B5EF4-FFF2-40B4-BE49-F238E27FC236}">
                <a16:creationId xmlns:a16="http://schemas.microsoft.com/office/drawing/2014/main" id="{ABE4A1E7-C0DE-32E3-1DD2-30B5C72343BA}"/>
              </a:ext>
            </a:extLst>
          </p:cNvPr>
          <p:cNvPicPr>
            <a:picLocks noChangeAspect="1"/>
          </p:cNvPicPr>
          <p:nvPr/>
        </p:nvPicPr>
        <p:blipFill>
          <a:blip r:embed="rId2"/>
          <a:stretch>
            <a:fillRect/>
          </a:stretch>
        </p:blipFill>
        <p:spPr>
          <a:xfrm>
            <a:off x="1199150" y="1966293"/>
            <a:ext cx="6745697" cy="4452160"/>
          </a:xfrm>
          <a:prstGeom prst="rect">
            <a:avLst/>
          </a:prstGeom>
        </p:spPr>
      </p:pic>
    </p:spTree>
    <p:extLst>
      <p:ext uri="{BB962C8B-B14F-4D97-AF65-F5344CB8AC3E}">
        <p14:creationId xmlns:p14="http://schemas.microsoft.com/office/powerpoint/2010/main" val="3901568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dirty="0">
                <a:solidFill>
                  <a:srgbClr val="FFFFFF"/>
                </a:solidFill>
                <a:latin typeface="+mj-lt"/>
                <a:ea typeface="+mj-ea"/>
                <a:cs typeface="+mj-cs"/>
              </a:rPr>
              <a:t>Black or African American alone - across Clusters</a:t>
            </a:r>
          </a:p>
        </p:txBody>
      </p:sp>
      <p:pic>
        <p:nvPicPr>
          <p:cNvPr id="4" name="Picture 3">
            <a:extLst>
              <a:ext uri="{FF2B5EF4-FFF2-40B4-BE49-F238E27FC236}">
                <a16:creationId xmlns:a16="http://schemas.microsoft.com/office/drawing/2014/main" id="{12CEA2E5-68C5-5461-210F-C6040C1B75D8}"/>
              </a:ext>
            </a:extLst>
          </p:cNvPr>
          <p:cNvPicPr>
            <a:picLocks noChangeAspect="1"/>
          </p:cNvPicPr>
          <p:nvPr/>
        </p:nvPicPr>
        <p:blipFill>
          <a:blip r:embed="rId2"/>
          <a:stretch>
            <a:fillRect/>
          </a:stretch>
        </p:blipFill>
        <p:spPr>
          <a:xfrm>
            <a:off x="1199150" y="1966293"/>
            <a:ext cx="6745697" cy="4452160"/>
          </a:xfrm>
          <a:prstGeom prst="rect">
            <a:avLst/>
          </a:prstGeom>
        </p:spPr>
      </p:pic>
    </p:spTree>
    <p:extLst>
      <p:ext uri="{BB962C8B-B14F-4D97-AF65-F5344CB8AC3E}">
        <p14:creationId xmlns:p14="http://schemas.microsoft.com/office/powerpoint/2010/main" val="288033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dirty="0">
                <a:solidFill>
                  <a:srgbClr val="FFFFFF"/>
                </a:solidFill>
                <a:latin typeface="+mj-lt"/>
                <a:ea typeface="+mj-ea"/>
                <a:cs typeface="+mj-cs"/>
              </a:rPr>
              <a:t>Asian alone - across Clusters</a:t>
            </a:r>
          </a:p>
        </p:txBody>
      </p:sp>
      <p:pic>
        <p:nvPicPr>
          <p:cNvPr id="3" name="Picture 2">
            <a:extLst>
              <a:ext uri="{FF2B5EF4-FFF2-40B4-BE49-F238E27FC236}">
                <a16:creationId xmlns:a16="http://schemas.microsoft.com/office/drawing/2014/main" id="{380D3894-6ACF-BAB6-58A9-C04A9FAF4B85}"/>
              </a:ext>
            </a:extLst>
          </p:cNvPr>
          <p:cNvPicPr>
            <a:picLocks noChangeAspect="1"/>
          </p:cNvPicPr>
          <p:nvPr/>
        </p:nvPicPr>
        <p:blipFill>
          <a:blip r:embed="rId2"/>
          <a:stretch>
            <a:fillRect/>
          </a:stretch>
        </p:blipFill>
        <p:spPr>
          <a:xfrm>
            <a:off x="1199150" y="1966293"/>
            <a:ext cx="6745697" cy="4452160"/>
          </a:xfrm>
          <a:prstGeom prst="rect">
            <a:avLst/>
          </a:prstGeom>
        </p:spPr>
      </p:pic>
    </p:spTree>
    <p:extLst>
      <p:ext uri="{BB962C8B-B14F-4D97-AF65-F5344CB8AC3E}">
        <p14:creationId xmlns:p14="http://schemas.microsoft.com/office/powerpoint/2010/main" val="258015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fontScale="90000"/>
          </a:bodyPr>
          <a:lstStyle/>
          <a:p>
            <a:pPr algn="l" defTabSz="914400">
              <a:lnSpc>
                <a:spcPct val="90000"/>
              </a:lnSpc>
            </a:pPr>
            <a:r>
              <a:rPr lang="en-US" sz="3500" kern="1200" dirty="0">
                <a:solidFill>
                  <a:srgbClr val="FFFFFF"/>
                </a:solidFill>
                <a:latin typeface="+mj-lt"/>
                <a:ea typeface="+mj-ea"/>
                <a:cs typeface="+mj-cs"/>
              </a:rPr>
              <a:t>American Indian and Alaska Native alone - across Clusters</a:t>
            </a:r>
          </a:p>
        </p:txBody>
      </p:sp>
      <p:pic>
        <p:nvPicPr>
          <p:cNvPr id="4" name="Picture 3">
            <a:extLst>
              <a:ext uri="{FF2B5EF4-FFF2-40B4-BE49-F238E27FC236}">
                <a16:creationId xmlns:a16="http://schemas.microsoft.com/office/drawing/2014/main" id="{875D734C-70C1-F946-101B-2CA43C63D033}"/>
              </a:ext>
            </a:extLst>
          </p:cNvPr>
          <p:cNvPicPr>
            <a:picLocks noChangeAspect="1"/>
          </p:cNvPicPr>
          <p:nvPr/>
        </p:nvPicPr>
        <p:blipFill>
          <a:blip r:embed="rId2"/>
          <a:stretch>
            <a:fillRect/>
          </a:stretch>
        </p:blipFill>
        <p:spPr>
          <a:xfrm>
            <a:off x="1199150" y="1966293"/>
            <a:ext cx="6745697" cy="4452160"/>
          </a:xfrm>
          <a:prstGeom prst="rect">
            <a:avLst/>
          </a:prstGeom>
        </p:spPr>
      </p:pic>
    </p:spTree>
    <p:extLst>
      <p:ext uri="{BB962C8B-B14F-4D97-AF65-F5344CB8AC3E}">
        <p14:creationId xmlns:p14="http://schemas.microsoft.com/office/powerpoint/2010/main" val="260676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200" kern="1200" dirty="0">
                <a:solidFill>
                  <a:srgbClr val="FFFFFF"/>
                </a:solidFill>
                <a:latin typeface="+mj-lt"/>
                <a:ea typeface="+mj-ea"/>
                <a:cs typeface="+mj-cs"/>
              </a:rPr>
              <a:t>Some Other Race alone - across Clusters</a:t>
            </a:r>
          </a:p>
        </p:txBody>
      </p:sp>
      <p:pic>
        <p:nvPicPr>
          <p:cNvPr id="3" name="Picture 2">
            <a:extLst>
              <a:ext uri="{FF2B5EF4-FFF2-40B4-BE49-F238E27FC236}">
                <a16:creationId xmlns:a16="http://schemas.microsoft.com/office/drawing/2014/main" id="{D90C87AC-6D7F-CC80-ED53-05A3E3882CEE}"/>
              </a:ext>
            </a:extLst>
          </p:cNvPr>
          <p:cNvPicPr>
            <a:picLocks noChangeAspect="1"/>
          </p:cNvPicPr>
          <p:nvPr/>
        </p:nvPicPr>
        <p:blipFill>
          <a:blip r:embed="rId2"/>
          <a:stretch>
            <a:fillRect/>
          </a:stretch>
        </p:blipFill>
        <p:spPr>
          <a:xfrm>
            <a:off x="1199150" y="1966293"/>
            <a:ext cx="6745697" cy="4452160"/>
          </a:xfrm>
          <a:prstGeom prst="rect">
            <a:avLst/>
          </a:prstGeom>
        </p:spPr>
      </p:pic>
    </p:spTree>
    <p:extLst>
      <p:ext uri="{BB962C8B-B14F-4D97-AF65-F5344CB8AC3E}">
        <p14:creationId xmlns:p14="http://schemas.microsoft.com/office/powerpoint/2010/main" val="3631431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Shape 7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a:solidFill>
                  <a:srgbClr val="FFFFFF"/>
                </a:solidFill>
                <a:latin typeface="+mj-lt"/>
                <a:ea typeface="+mj-ea"/>
                <a:cs typeface="+mj-cs"/>
              </a:rPr>
              <a:t>Cluster 0 – geospatial view</a:t>
            </a:r>
          </a:p>
        </p:txBody>
      </p:sp>
      <p:pic>
        <p:nvPicPr>
          <p:cNvPr id="5" name="Picture 4">
            <a:extLst>
              <a:ext uri="{FF2B5EF4-FFF2-40B4-BE49-F238E27FC236}">
                <a16:creationId xmlns:a16="http://schemas.microsoft.com/office/drawing/2014/main" id="{3410162F-0800-EF33-339F-3C856AF8602D}"/>
              </a:ext>
            </a:extLst>
          </p:cNvPr>
          <p:cNvPicPr>
            <a:picLocks noChangeAspect="1"/>
          </p:cNvPicPr>
          <p:nvPr/>
        </p:nvPicPr>
        <p:blipFill>
          <a:blip r:embed="rId2"/>
          <a:stretch>
            <a:fillRect/>
          </a:stretch>
        </p:blipFill>
        <p:spPr>
          <a:xfrm>
            <a:off x="3376821" y="1464500"/>
            <a:ext cx="5419311" cy="3929000"/>
          </a:xfrm>
          <a:prstGeom prst="rect">
            <a:avLst/>
          </a:prstGeom>
        </p:spPr>
      </p:pic>
    </p:spTree>
    <p:extLst>
      <p:ext uri="{BB962C8B-B14F-4D97-AF65-F5344CB8AC3E}">
        <p14:creationId xmlns:p14="http://schemas.microsoft.com/office/powerpoint/2010/main" val="2721322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dirty="0">
                <a:solidFill>
                  <a:srgbClr val="FFFFFF"/>
                </a:solidFill>
                <a:latin typeface="+mj-lt"/>
                <a:ea typeface="+mj-ea"/>
                <a:cs typeface="+mj-cs"/>
              </a:rPr>
              <a:t>Cluster 1 – geospatial view</a:t>
            </a:r>
          </a:p>
        </p:txBody>
      </p:sp>
      <p:pic>
        <p:nvPicPr>
          <p:cNvPr id="4" name="Picture 3">
            <a:extLst>
              <a:ext uri="{FF2B5EF4-FFF2-40B4-BE49-F238E27FC236}">
                <a16:creationId xmlns:a16="http://schemas.microsoft.com/office/drawing/2014/main" id="{92934D32-179A-A146-2A52-88F3CE6A4F94}"/>
              </a:ext>
            </a:extLst>
          </p:cNvPr>
          <p:cNvPicPr>
            <a:picLocks noChangeAspect="1"/>
          </p:cNvPicPr>
          <p:nvPr/>
        </p:nvPicPr>
        <p:blipFill>
          <a:blip r:embed="rId2"/>
          <a:stretch>
            <a:fillRect/>
          </a:stretch>
        </p:blipFill>
        <p:spPr>
          <a:xfrm>
            <a:off x="3376821" y="1423855"/>
            <a:ext cx="5419311" cy="4010290"/>
          </a:xfrm>
          <a:prstGeom prst="rect">
            <a:avLst/>
          </a:prstGeom>
        </p:spPr>
      </p:pic>
    </p:spTree>
    <p:extLst>
      <p:ext uri="{BB962C8B-B14F-4D97-AF65-F5344CB8AC3E}">
        <p14:creationId xmlns:p14="http://schemas.microsoft.com/office/powerpoint/2010/main" val="2640932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dirty="0">
                <a:solidFill>
                  <a:srgbClr val="FFFFFF"/>
                </a:solidFill>
                <a:latin typeface="+mj-lt"/>
                <a:ea typeface="+mj-ea"/>
                <a:cs typeface="+mj-cs"/>
              </a:rPr>
              <a:t>Cluster </a:t>
            </a:r>
            <a:r>
              <a:rPr lang="en-US" sz="3500" kern="1200">
                <a:solidFill>
                  <a:srgbClr val="FFFFFF"/>
                </a:solidFill>
                <a:latin typeface="+mj-lt"/>
                <a:ea typeface="+mj-ea"/>
                <a:cs typeface="+mj-cs"/>
              </a:rPr>
              <a:t>2</a:t>
            </a:r>
            <a:r>
              <a:rPr lang="en-US" sz="3500" kern="1200" dirty="0">
                <a:solidFill>
                  <a:srgbClr val="FFFFFF"/>
                </a:solidFill>
                <a:latin typeface="+mj-lt"/>
                <a:ea typeface="+mj-ea"/>
                <a:cs typeface="+mj-cs"/>
              </a:rPr>
              <a:t> – geospatial view</a:t>
            </a:r>
          </a:p>
        </p:txBody>
      </p:sp>
      <p:pic>
        <p:nvPicPr>
          <p:cNvPr id="5" name="Picture 4">
            <a:extLst>
              <a:ext uri="{FF2B5EF4-FFF2-40B4-BE49-F238E27FC236}">
                <a16:creationId xmlns:a16="http://schemas.microsoft.com/office/drawing/2014/main" id="{831EAE28-F259-01B7-7864-7F904219522D}"/>
              </a:ext>
            </a:extLst>
          </p:cNvPr>
          <p:cNvPicPr>
            <a:picLocks noChangeAspect="1"/>
          </p:cNvPicPr>
          <p:nvPr/>
        </p:nvPicPr>
        <p:blipFill>
          <a:blip r:embed="rId2"/>
          <a:stretch>
            <a:fillRect/>
          </a:stretch>
        </p:blipFill>
        <p:spPr>
          <a:xfrm>
            <a:off x="3376821" y="1430629"/>
            <a:ext cx="5419311" cy="3996741"/>
          </a:xfrm>
          <a:prstGeom prst="rect">
            <a:avLst/>
          </a:prstGeom>
        </p:spPr>
      </p:pic>
    </p:spTree>
    <p:extLst>
      <p:ext uri="{BB962C8B-B14F-4D97-AF65-F5344CB8AC3E}">
        <p14:creationId xmlns:p14="http://schemas.microsoft.com/office/powerpoint/2010/main" val="189924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Shape 10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dirty="0">
                <a:solidFill>
                  <a:srgbClr val="FFFFFF"/>
                </a:solidFill>
                <a:latin typeface="+mj-lt"/>
                <a:ea typeface="+mj-ea"/>
                <a:cs typeface="+mj-cs"/>
              </a:rPr>
              <a:t>Cluster </a:t>
            </a:r>
            <a:r>
              <a:rPr lang="en-US" sz="3500" kern="1200">
                <a:solidFill>
                  <a:srgbClr val="FFFFFF"/>
                </a:solidFill>
                <a:latin typeface="+mj-lt"/>
                <a:ea typeface="+mj-ea"/>
                <a:cs typeface="+mj-cs"/>
              </a:rPr>
              <a:t>3</a:t>
            </a:r>
            <a:r>
              <a:rPr lang="en-US" sz="3500" kern="1200" dirty="0">
                <a:solidFill>
                  <a:srgbClr val="FFFFFF"/>
                </a:solidFill>
                <a:latin typeface="+mj-lt"/>
                <a:ea typeface="+mj-ea"/>
                <a:cs typeface="+mj-cs"/>
              </a:rPr>
              <a:t> – geospatial view</a:t>
            </a:r>
          </a:p>
        </p:txBody>
      </p:sp>
      <p:pic>
        <p:nvPicPr>
          <p:cNvPr id="4" name="Picture 3">
            <a:extLst>
              <a:ext uri="{FF2B5EF4-FFF2-40B4-BE49-F238E27FC236}">
                <a16:creationId xmlns:a16="http://schemas.microsoft.com/office/drawing/2014/main" id="{755378E6-33CA-B898-7899-2EC6998A9F15}"/>
              </a:ext>
            </a:extLst>
          </p:cNvPr>
          <p:cNvPicPr>
            <a:picLocks noChangeAspect="1"/>
          </p:cNvPicPr>
          <p:nvPr/>
        </p:nvPicPr>
        <p:blipFill>
          <a:blip r:embed="rId2"/>
          <a:stretch>
            <a:fillRect/>
          </a:stretch>
        </p:blipFill>
        <p:spPr>
          <a:xfrm>
            <a:off x="3376821" y="1423855"/>
            <a:ext cx="5419311" cy="4010290"/>
          </a:xfrm>
          <a:prstGeom prst="rect">
            <a:avLst/>
          </a:prstGeom>
        </p:spPr>
      </p:pic>
    </p:spTree>
    <p:extLst>
      <p:ext uri="{BB962C8B-B14F-4D97-AF65-F5344CB8AC3E}">
        <p14:creationId xmlns:p14="http://schemas.microsoft.com/office/powerpoint/2010/main" val="3492872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pt-BR" sz="3500">
                <a:solidFill>
                  <a:srgbClr val="FFFFFF"/>
                </a:solidFill>
              </a:rPr>
              <a:t>Introduction</a:t>
            </a:r>
          </a:p>
        </p:txBody>
      </p:sp>
      <p:sp>
        <p:nvSpPr>
          <p:cNvPr id="3" name="Content Placeholder 2"/>
          <p:cNvSpPr>
            <a:spLocks noGrp="1"/>
          </p:cNvSpPr>
          <p:nvPr>
            <p:ph idx="1"/>
          </p:nvPr>
        </p:nvSpPr>
        <p:spPr>
          <a:xfrm>
            <a:off x="1028699" y="2318197"/>
            <a:ext cx="7293023" cy="3683358"/>
          </a:xfrm>
        </p:spPr>
        <p:txBody>
          <a:bodyPr anchor="ctr">
            <a:normAutofit/>
          </a:bodyPr>
          <a:lstStyle/>
          <a:p>
            <a:pPr marL="0" indent="0">
              <a:buNone/>
            </a:pPr>
            <a:r>
              <a:rPr lang="en-US" sz="1700" dirty="0"/>
              <a:t>Problem Statement:</a:t>
            </a:r>
          </a:p>
          <a:p>
            <a:r>
              <a:rPr lang="en-US" sz="1700" dirty="0"/>
              <a:t>What demographic patterns exist within Colorado based on the 2020 Census data?</a:t>
            </a:r>
          </a:p>
          <a:p>
            <a:r>
              <a:rPr lang="en-US" sz="1700" dirty="0"/>
              <a:t>How can these patterns inform policy and resource allocation?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dirty="0">
                <a:solidFill>
                  <a:srgbClr val="FFFFFF"/>
                </a:solidFill>
                <a:latin typeface="+mj-lt"/>
                <a:ea typeface="+mj-ea"/>
                <a:cs typeface="+mj-cs"/>
              </a:rPr>
              <a:t>Cluster </a:t>
            </a:r>
            <a:r>
              <a:rPr lang="en-US" sz="3500" kern="1200">
                <a:solidFill>
                  <a:srgbClr val="FFFFFF"/>
                </a:solidFill>
                <a:latin typeface="+mj-lt"/>
                <a:ea typeface="+mj-ea"/>
                <a:cs typeface="+mj-cs"/>
              </a:rPr>
              <a:t>4</a:t>
            </a:r>
            <a:r>
              <a:rPr lang="en-US" sz="3500" kern="1200" dirty="0">
                <a:solidFill>
                  <a:srgbClr val="FFFFFF"/>
                </a:solidFill>
                <a:latin typeface="+mj-lt"/>
                <a:ea typeface="+mj-ea"/>
                <a:cs typeface="+mj-cs"/>
              </a:rPr>
              <a:t> – geospatial view</a:t>
            </a:r>
          </a:p>
        </p:txBody>
      </p:sp>
      <p:pic>
        <p:nvPicPr>
          <p:cNvPr id="5" name="Picture 4">
            <a:extLst>
              <a:ext uri="{FF2B5EF4-FFF2-40B4-BE49-F238E27FC236}">
                <a16:creationId xmlns:a16="http://schemas.microsoft.com/office/drawing/2014/main" id="{FCC4546C-70E9-5C90-BE21-20272AA21B32}"/>
              </a:ext>
            </a:extLst>
          </p:cNvPr>
          <p:cNvPicPr>
            <a:picLocks noChangeAspect="1"/>
          </p:cNvPicPr>
          <p:nvPr/>
        </p:nvPicPr>
        <p:blipFill>
          <a:blip r:embed="rId2"/>
          <a:stretch>
            <a:fillRect/>
          </a:stretch>
        </p:blipFill>
        <p:spPr>
          <a:xfrm>
            <a:off x="3376821" y="1430629"/>
            <a:ext cx="5419311" cy="3996741"/>
          </a:xfrm>
          <a:prstGeom prst="rect">
            <a:avLst/>
          </a:prstGeom>
        </p:spPr>
      </p:pic>
    </p:spTree>
    <p:extLst>
      <p:ext uri="{BB962C8B-B14F-4D97-AF65-F5344CB8AC3E}">
        <p14:creationId xmlns:p14="http://schemas.microsoft.com/office/powerpoint/2010/main" val="3206348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reeform: Shape 13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dirty="0">
                <a:solidFill>
                  <a:srgbClr val="FFFFFF"/>
                </a:solidFill>
                <a:latin typeface="+mj-lt"/>
                <a:ea typeface="+mj-ea"/>
                <a:cs typeface="+mj-cs"/>
              </a:rPr>
              <a:t>Cluster </a:t>
            </a:r>
            <a:r>
              <a:rPr lang="en-US" sz="3500" kern="1200">
                <a:solidFill>
                  <a:srgbClr val="FFFFFF"/>
                </a:solidFill>
                <a:latin typeface="+mj-lt"/>
                <a:ea typeface="+mj-ea"/>
                <a:cs typeface="+mj-cs"/>
              </a:rPr>
              <a:t>5</a:t>
            </a:r>
            <a:r>
              <a:rPr lang="en-US" sz="3500" kern="1200" dirty="0">
                <a:solidFill>
                  <a:srgbClr val="FFFFFF"/>
                </a:solidFill>
                <a:latin typeface="+mj-lt"/>
                <a:ea typeface="+mj-ea"/>
                <a:cs typeface="+mj-cs"/>
              </a:rPr>
              <a:t> – geospatial view</a:t>
            </a:r>
          </a:p>
        </p:txBody>
      </p:sp>
      <p:pic>
        <p:nvPicPr>
          <p:cNvPr id="4" name="Picture 3">
            <a:extLst>
              <a:ext uri="{FF2B5EF4-FFF2-40B4-BE49-F238E27FC236}">
                <a16:creationId xmlns:a16="http://schemas.microsoft.com/office/drawing/2014/main" id="{7E42940E-7091-486C-1B68-41C8691D046D}"/>
              </a:ext>
            </a:extLst>
          </p:cNvPr>
          <p:cNvPicPr>
            <a:picLocks noChangeAspect="1"/>
          </p:cNvPicPr>
          <p:nvPr/>
        </p:nvPicPr>
        <p:blipFill>
          <a:blip r:embed="rId2"/>
          <a:stretch>
            <a:fillRect/>
          </a:stretch>
        </p:blipFill>
        <p:spPr>
          <a:xfrm>
            <a:off x="3376821" y="1430629"/>
            <a:ext cx="5419311" cy="3996741"/>
          </a:xfrm>
          <a:prstGeom prst="rect">
            <a:avLst/>
          </a:prstGeom>
        </p:spPr>
      </p:pic>
    </p:spTree>
    <p:extLst>
      <p:ext uri="{BB962C8B-B14F-4D97-AF65-F5344CB8AC3E}">
        <p14:creationId xmlns:p14="http://schemas.microsoft.com/office/powerpoint/2010/main" val="2292928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Shape 14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dirty="0">
                <a:solidFill>
                  <a:srgbClr val="FFFFFF"/>
                </a:solidFill>
                <a:latin typeface="+mj-lt"/>
                <a:ea typeface="+mj-ea"/>
                <a:cs typeface="+mj-cs"/>
              </a:rPr>
              <a:t>Cluster </a:t>
            </a:r>
            <a:r>
              <a:rPr lang="en-US" sz="3500" kern="1200">
                <a:solidFill>
                  <a:srgbClr val="FFFFFF"/>
                </a:solidFill>
                <a:latin typeface="+mj-lt"/>
                <a:ea typeface="+mj-ea"/>
                <a:cs typeface="+mj-cs"/>
              </a:rPr>
              <a:t>6</a:t>
            </a:r>
            <a:r>
              <a:rPr lang="en-US" sz="3500" kern="1200" dirty="0">
                <a:solidFill>
                  <a:srgbClr val="FFFFFF"/>
                </a:solidFill>
                <a:latin typeface="+mj-lt"/>
                <a:ea typeface="+mj-ea"/>
                <a:cs typeface="+mj-cs"/>
              </a:rPr>
              <a:t> – geospatial view</a:t>
            </a:r>
          </a:p>
        </p:txBody>
      </p:sp>
      <p:pic>
        <p:nvPicPr>
          <p:cNvPr id="5" name="Picture 4">
            <a:extLst>
              <a:ext uri="{FF2B5EF4-FFF2-40B4-BE49-F238E27FC236}">
                <a16:creationId xmlns:a16="http://schemas.microsoft.com/office/drawing/2014/main" id="{0CE5668C-4DFA-63D3-E36B-F8549760EDEC}"/>
              </a:ext>
            </a:extLst>
          </p:cNvPr>
          <p:cNvPicPr>
            <a:picLocks noChangeAspect="1"/>
          </p:cNvPicPr>
          <p:nvPr/>
        </p:nvPicPr>
        <p:blipFill>
          <a:blip r:embed="rId2"/>
          <a:stretch>
            <a:fillRect/>
          </a:stretch>
        </p:blipFill>
        <p:spPr>
          <a:xfrm>
            <a:off x="3376821" y="1423855"/>
            <a:ext cx="5419311" cy="4010290"/>
          </a:xfrm>
          <a:prstGeom prst="rect">
            <a:avLst/>
          </a:prstGeom>
        </p:spPr>
      </p:pic>
    </p:spTree>
    <p:extLst>
      <p:ext uri="{BB962C8B-B14F-4D97-AF65-F5344CB8AC3E}">
        <p14:creationId xmlns:p14="http://schemas.microsoft.com/office/powerpoint/2010/main" val="1007899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7" name="Rectangle 16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dirty="0">
                <a:solidFill>
                  <a:srgbClr val="FFFFFF"/>
                </a:solidFill>
                <a:latin typeface="+mj-lt"/>
                <a:ea typeface="+mj-ea"/>
                <a:cs typeface="+mj-cs"/>
              </a:rPr>
              <a:t>Record count - % of data</a:t>
            </a:r>
          </a:p>
        </p:txBody>
      </p:sp>
      <p:pic>
        <p:nvPicPr>
          <p:cNvPr id="3" name="Picture 2">
            <a:extLst>
              <a:ext uri="{FF2B5EF4-FFF2-40B4-BE49-F238E27FC236}">
                <a16:creationId xmlns:a16="http://schemas.microsoft.com/office/drawing/2014/main" id="{34E12FEA-BAAB-3906-4DF2-4D80E6D2CB67}"/>
              </a:ext>
            </a:extLst>
          </p:cNvPr>
          <p:cNvPicPr>
            <a:picLocks noChangeAspect="1"/>
          </p:cNvPicPr>
          <p:nvPr/>
        </p:nvPicPr>
        <p:blipFill>
          <a:blip r:embed="rId2"/>
          <a:stretch>
            <a:fillRect/>
          </a:stretch>
        </p:blipFill>
        <p:spPr>
          <a:xfrm>
            <a:off x="324168" y="2429523"/>
            <a:ext cx="8495662" cy="3525700"/>
          </a:xfrm>
          <a:prstGeom prst="rect">
            <a:avLst/>
          </a:prstGeom>
        </p:spPr>
      </p:pic>
    </p:spTree>
    <p:extLst>
      <p:ext uri="{BB962C8B-B14F-4D97-AF65-F5344CB8AC3E}">
        <p14:creationId xmlns:p14="http://schemas.microsoft.com/office/powerpoint/2010/main" val="13314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pt-BR" sz="3500">
                <a:solidFill>
                  <a:srgbClr val="FFFFFF"/>
                </a:solidFill>
              </a:rPr>
              <a:t>Conclusion</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2000" b="1" dirty="0"/>
              <a:t>Key Findings:</a:t>
            </a:r>
          </a:p>
          <a:p>
            <a:pPr lvl="1"/>
            <a:r>
              <a:rPr lang="en-US" sz="2000" dirty="0"/>
              <a:t>Identification of clear demographic segments within Colorado.</a:t>
            </a:r>
          </a:p>
          <a:p>
            <a:pPr lvl="1"/>
            <a:r>
              <a:rPr lang="en-US" sz="2000" dirty="0"/>
              <a:t>Potential applications: Targeted policy interventions, community planning, business strategy.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pt-BR" sz="3500">
                <a:solidFill>
                  <a:srgbClr val="FFFFFF"/>
                </a:solidFill>
              </a:rPr>
              <a:t>Future Work</a:t>
            </a:r>
          </a:p>
        </p:txBody>
      </p:sp>
      <p:graphicFrame>
        <p:nvGraphicFramePr>
          <p:cNvPr id="5" name="Content Placeholder 2">
            <a:extLst>
              <a:ext uri="{FF2B5EF4-FFF2-40B4-BE49-F238E27FC236}">
                <a16:creationId xmlns:a16="http://schemas.microsoft.com/office/drawing/2014/main" id="{E86FC244-0F4D-B719-A341-1AE55B399E04}"/>
              </a:ext>
            </a:extLst>
          </p:cNvPr>
          <p:cNvGraphicFramePr>
            <a:graphicFrameLocks noGrp="1"/>
          </p:cNvGraphicFramePr>
          <p:nvPr>
            <p:ph idx="1"/>
            <p:extLst>
              <p:ext uri="{D42A27DB-BD31-4B8C-83A1-F6EECF244321}">
                <p14:modId xmlns:p14="http://schemas.microsoft.com/office/powerpoint/2010/main" val="431594913"/>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pt-BR" sz="3500">
                <a:solidFill>
                  <a:srgbClr val="FFFFFF"/>
                </a:solidFill>
              </a:rPr>
              <a:t>Thank You</a:t>
            </a:r>
          </a:p>
        </p:txBody>
      </p:sp>
      <p:graphicFrame>
        <p:nvGraphicFramePr>
          <p:cNvPr id="5" name="Content Placeholder 2">
            <a:extLst>
              <a:ext uri="{FF2B5EF4-FFF2-40B4-BE49-F238E27FC236}">
                <a16:creationId xmlns:a16="http://schemas.microsoft.com/office/drawing/2014/main" id="{7A2F0200-48CE-9C3D-2851-6E0997554417}"/>
              </a:ext>
            </a:extLst>
          </p:cNvPr>
          <p:cNvGraphicFramePr>
            <a:graphicFrameLocks noGrp="1"/>
          </p:cNvGraphicFramePr>
          <p:nvPr>
            <p:ph idx="1"/>
            <p:extLst>
              <p:ext uri="{D42A27DB-BD31-4B8C-83A1-F6EECF244321}">
                <p14:modId xmlns:p14="http://schemas.microsoft.com/office/powerpoint/2010/main" val="3665670234"/>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697" y="348865"/>
            <a:ext cx="7533018" cy="877729"/>
          </a:xfrm>
        </p:spPr>
        <p:txBody>
          <a:bodyPr anchor="ctr">
            <a:normAutofit/>
          </a:bodyPr>
          <a:lstStyle/>
          <a:p>
            <a:r>
              <a:rPr lang="pt-BR" sz="3500">
                <a:solidFill>
                  <a:srgbClr val="FFFFFF"/>
                </a:solidFill>
              </a:rPr>
              <a:t>Thank You</a:t>
            </a:r>
          </a:p>
        </p:txBody>
      </p:sp>
      <p:sp>
        <p:nvSpPr>
          <p:cNvPr id="4" name="Content Placeholder 3">
            <a:extLst>
              <a:ext uri="{FF2B5EF4-FFF2-40B4-BE49-F238E27FC236}">
                <a16:creationId xmlns:a16="http://schemas.microsoft.com/office/drawing/2014/main" id="{97052A05-A2B0-8B05-F8DB-CD9B58FE204A}"/>
              </a:ext>
            </a:extLst>
          </p:cNvPr>
          <p:cNvSpPr>
            <a:spLocks noGrp="1"/>
          </p:cNvSpPr>
          <p:nvPr>
            <p:ph idx="1"/>
          </p:nvPr>
        </p:nvSpPr>
        <p:spPr/>
        <p:txBody>
          <a:bodyPr/>
          <a:lstStyle/>
          <a:p>
            <a:r>
              <a:rPr lang="en-US" b="1" dirty="0"/>
              <a:t>Public GitHub Link:</a:t>
            </a:r>
          </a:p>
          <a:p>
            <a:endParaRPr lang="en-US" dirty="0"/>
          </a:p>
          <a:p>
            <a:pPr marL="0" indent="0">
              <a:buNone/>
            </a:pPr>
            <a:r>
              <a:rPr lang="en-US" dirty="0">
                <a:hlinkClick r:id="rId2"/>
              </a:rPr>
              <a:t>https://github.com/LEBLAPI1/ColoradoCensus2020_ClusteringAnalysis</a:t>
            </a:r>
            <a:endParaRPr lang="en-US" dirty="0"/>
          </a:p>
          <a:p>
            <a:pPr marL="0" indent="0">
              <a:buNone/>
            </a:pPr>
            <a:endParaRPr lang="en-US" dirty="0"/>
          </a:p>
          <a:p>
            <a:r>
              <a:rPr lang="en-US" b="1" dirty="0"/>
              <a:t>Google </a:t>
            </a:r>
            <a:r>
              <a:rPr lang="en-US" b="1" dirty="0" err="1"/>
              <a:t>Colab</a:t>
            </a:r>
            <a:r>
              <a:rPr lang="en-US" b="1" dirty="0"/>
              <a:t> Link:</a:t>
            </a:r>
          </a:p>
          <a:p>
            <a:pPr marL="0" indent="0">
              <a:buNone/>
            </a:pPr>
            <a:r>
              <a:rPr lang="en-US" dirty="0">
                <a:hlinkClick r:id="rId3"/>
              </a:rPr>
              <a:t>https://drive.google.com/file/d/1rtdCJG4GQ9eRJipRS2S9g2SbbNrFa-Jn</a:t>
            </a:r>
            <a:endParaRPr lang="en-US" dirty="0"/>
          </a:p>
          <a:p>
            <a:pPr marL="0" indent="0">
              <a:buNone/>
            </a:pPr>
            <a:endParaRPr lang="en-US" dirty="0"/>
          </a:p>
          <a:p>
            <a:pPr marL="0" indent="0">
              <a:buNone/>
            </a:pPr>
            <a:endParaRPr lang="en-US" dirty="0"/>
          </a:p>
          <a:p>
            <a:endParaRPr lang="pt-BR" dirty="0"/>
          </a:p>
        </p:txBody>
      </p:sp>
    </p:spTree>
    <p:extLst>
      <p:ext uri="{BB962C8B-B14F-4D97-AF65-F5344CB8AC3E}">
        <p14:creationId xmlns:p14="http://schemas.microsoft.com/office/powerpoint/2010/main" val="619023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pt-BR" sz="3500">
                <a:solidFill>
                  <a:srgbClr val="FFFFFF"/>
                </a:solidFill>
              </a:rPr>
              <a:t>Data Overview</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1700" dirty="0"/>
              <a:t>Description: Overview of the 2020 US Census dataset.</a:t>
            </a:r>
          </a:p>
          <a:p>
            <a:r>
              <a:rPr lang="en-US" sz="1700" dirty="0"/>
              <a:t>Key Features: Geographic Identifiers, Demographic Information, Housing Data, and more.</a:t>
            </a:r>
          </a:p>
          <a:p>
            <a:r>
              <a:rPr lang="en-US" sz="1700" dirty="0"/>
              <a:t>Source: Kaggle cleaned version of US Census website.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High-Level Summary of the 2020 US Census Dataset</a:t>
            </a:r>
          </a:p>
        </p:txBody>
      </p:sp>
      <p:sp>
        <p:nvSpPr>
          <p:cNvPr id="3" name="Content Placeholder 2"/>
          <p:cNvSpPr>
            <a:spLocks noGrp="1"/>
          </p:cNvSpPr>
          <p:nvPr>
            <p:ph idx="1"/>
          </p:nvPr>
        </p:nvSpPr>
        <p:spPr>
          <a:xfrm>
            <a:off x="457200" y="1600200"/>
            <a:ext cx="8229600" cy="4983162"/>
          </a:xfrm>
        </p:spPr>
        <p:txBody>
          <a:bodyPr>
            <a:noAutofit/>
          </a:bodyPr>
          <a:lstStyle/>
          <a:p>
            <a:pPr marL="0" indent="0">
              <a:buNone/>
            </a:pPr>
            <a:r>
              <a:rPr sz="1200" b="1" dirty="0"/>
              <a:t>Overview:</a:t>
            </a:r>
          </a:p>
          <a:p>
            <a:pPr marL="400050" lvl="1" indent="0">
              <a:buNone/>
            </a:pPr>
            <a:r>
              <a:rPr sz="1200" dirty="0"/>
              <a:t>The 2020 US Census dataset is an extensive and comprehensive dataset encompassing the 24th decennial United States Census. Released publicly on August 12, 2021, the dataset provides a detailed snapshot of the demographic, geographic, and social attributes of the US population across all 50 states. The dataset includes approximately 12 GB of data and covers a wide array of variables that are essential for analyzing population trends, demographic shifts, and geographic distributions.</a:t>
            </a:r>
          </a:p>
          <a:p>
            <a:endParaRPr sz="1200" dirty="0"/>
          </a:p>
          <a:p>
            <a:pPr marL="0" indent="0">
              <a:buNone/>
            </a:pPr>
            <a:r>
              <a:rPr sz="1200" b="1" dirty="0"/>
              <a:t>Content:</a:t>
            </a:r>
          </a:p>
          <a:p>
            <a:pPr lvl="1"/>
            <a:r>
              <a:rPr sz="1200" dirty="0"/>
              <a:t>Geographic Identifiers: GEOID, GEOCODE, STATE (FIPS), COUNTY (FIPS), Census Tracts, and more.</a:t>
            </a:r>
          </a:p>
          <a:p>
            <a:pPr lvl="1"/>
            <a:r>
              <a:rPr sz="1200" dirty="0"/>
              <a:t>Demographic Information: Population counts by race, ethnicity, and combinations of racial groups.</a:t>
            </a:r>
          </a:p>
          <a:p>
            <a:pPr lvl="1"/>
            <a:r>
              <a:rPr sz="1200" dirty="0"/>
              <a:t>Housing Data: Housing unit counts, vacancy status, and types of housing structures.</a:t>
            </a:r>
          </a:p>
          <a:p>
            <a:pPr lvl="1"/>
            <a:r>
              <a:rPr sz="1200" dirty="0"/>
              <a:t>Legislative and Political Boundaries: Congressional districts, state legislative districts, and voting districts.</a:t>
            </a:r>
          </a:p>
          <a:p>
            <a:pPr lvl="1"/>
            <a:r>
              <a:rPr sz="1200" dirty="0"/>
              <a:t>Urban and Rural Designations: Urban areas, rural designations, and urban growth areas.</a:t>
            </a:r>
          </a:p>
          <a:p>
            <a:pPr lvl="1"/>
            <a:r>
              <a:rPr sz="1200" dirty="0"/>
              <a:t>Institutional Data: Counts of institutionalized populations, such as those in correctional facilities or nursing homes.</a:t>
            </a:r>
          </a:p>
          <a:p>
            <a:pPr lvl="1"/>
            <a:r>
              <a:rPr sz="1200" dirty="0"/>
              <a:t>Regional Classifications: Metropolitan and micropolitan areas, New England city and town areas, and regions.</a:t>
            </a:r>
          </a:p>
          <a:p>
            <a:endParaRPr sz="1200" dirty="0"/>
          </a:p>
          <a:p>
            <a:pPr marL="0" indent="0">
              <a:buNone/>
            </a:pPr>
            <a:r>
              <a:rPr sz="1200" b="1" dirty="0"/>
              <a:t>Acknowledgements:</a:t>
            </a:r>
          </a:p>
          <a:p>
            <a:pPr marL="400050" lvl="1" indent="0">
              <a:buNone/>
            </a:pPr>
            <a:r>
              <a:rPr sz="1200" dirty="0"/>
              <a:t>The dataset has been sourced from the US Census website and prepared for use on Kaggle by cleaning and organizing the data for accessibility, with no changes made to the original data.</a:t>
            </a:r>
          </a:p>
          <a:p>
            <a:endParaRPr sz="1200" dirty="0"/>
          </a:p>
          <a:p>
            <a:pPr marL="0" indent="0">
              <a:buNone/>
            </a:pPr>
            <a:r>
              <a:rPr sz="1200" b="1" dirty="0"/>
              <a:t>Source:</a:t>
            </a:r>
          </a:p>
          <a:p>
            <a:pPr marL="400050" lvl="1" indent="0">
              <a:buNone/>
            </a:pPr>
            <a:r>
              <a:rPr sz="1200" dirty="0"/>
              <a:t>https://www.kaggle.com/datasets/zusmani/us-census-2020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pt-BR" sz="3500">
                <a:solidFill>
                  <a:srgbClr val="FFFFFF"/>
                </a:solidFill>
              </a:rPr>
              <a:t>Methods</a:t>
            </a:r>
          </a:p>
        </p:txBody>
      </p:sp>
      <p:graphicFrame>
        <p:nvGraphicFramePr>
          <p:cNvPr id="5" name="Content Placeholder 2">
            <a:extLst>
              <a:ext uri="{FF2B5EF4-FFF2-40B4-BE49-F238E27FC236}">
                <a16:creationId xmlns:a16="http://schemas.microsoft.com/office/drawing/2014/main" id="{4F68E9A1-D2FE-A933-E22B-3CF86B1F3FE8}"/>
              </a:ext>
            </a:extLst>
          </p:cNvPr>
          <p:cNvGraphicFramePr>
            <a:graphicFrameLocks noGrp="1"/>
          </p:cNvGraphicFramePr>
          <p:nvPr>
            <p:ph idx="1"/>
            <p:extLst>
              <p:ext uri="{D42A27DB-BD31-4B8C-83A1-F6EECF244321}">
                <p14:modId xmlns:p14="http://schemas.microsoft.com/office/powerpoint/2010/main" val="2304397813"/>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Results</a:t>
            </a:r>
          </a:p>
        </p:txBody>
      </p:sp>
      <p:graphicFrame>
        <p:nvGraphicFramePr>
          <p:cNvPr id="27" name="Content Placeholder 2">
            <a:extLst>
              <a:ext uri="{FF2B5EF4-FFF2-40B4-BE49-F238E27FC236}">
                <a16:creationId xmlns:a16="http://schemas.microsoft.com/office/drawing/2014/main" id="{84963406-EC86-35F6-ED51-E1BE62189BA0}"/>
              </a:ext>
            </a:extLst>
          </p:cNvPr>
          <p:cNvGraphicFramePr>
            <a:graphicFrameLocks noGrp="1"/>
          </p:cNvGraphicFramePr>
          <p:nvPr>
            <p:ph idx="1"/>
            <p:extLst>
              <p:ext uri="{D42A27DB-BD31-4B8C-83A1-F6EECF244321}">
                <p14:modId xmlns:p14="http://schemas.microsoft.com/office/powerpoint/2010/main" val="169095126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Visualizations</a:t>
            </a:r>
          </a:p>
        </p:txBody>
      </p:sp>
      <p:sp>
        <p:nvSpPr>
          <p:cNvPr id="3" name="TextBox 2"/>
          <p:cNvSpPr txBox="1"/>
          <p:nvPr/>
        </p:nvSpPr>
        <p:spPr>
          <a:xfrm>
            <a:off x="1028699" y="2318197"/>
            <a:ext cx="7293023" cy="3683358"/>
          </a:xfrm>
          <a:prstGeom prst="rect">
            <a:avLst/>
          </a:prstGeom>
        </p:spPr>
        <p:txBody>
          <a:bodyPr vert="horz" lIns="91440" tIns="45720" rIns="91440" bIns="45720" rtlCol="0" anchor="ctr">
            <a:normAutofit/>
          </a:bodyPr>
          <a:lstStyle/>
          <a:p>
            <a:pPr defTabSz="914400">
              <a:lnSpc>
                <a:spcPct val="90000"/>
              </a:lnSpc>
              <a:spcAft>
                <a:spcPts val="600"/>
              </a:spcAft>
            </a:pPr>
            <a:r>
              <a:rPr lang="en-US" sz="1700" dirty="0"/>
              <a:t>PCA and t-SNE Visualizations:</a:t>
            </a:r>
          </a:p>
          <a:p>
            <a:pPr lvl="1" indent="-228600" defTabSz="914400">
              <a:lnSpc>
                <a:spcPct val="90000"/>
              </a:lnSpc>
              <a:spcAft>
                <a:spcPts val="600"/>
              </a:spcAft>
              <a:buFont typeface="Arial" panose="020B0604020202020204" pitchFamily="34" charset="0"/>
              <a:buChar char="•"/>
            </a:pPr>
            <a:r>
              <a:rPr lang="en-US" sz="1700" dirty="0"/>
              <a:t>Show how different clusters are well-separated or overlapping.</a:t>
            </a:r>
          </a:p>
          <a:p>
            <a:pPr lvl="1" indent="-228600" defTabSz="914400">
              <a:lnSpc>
                <a:spcPct val="90000"/>
              </a:lnSpc>
              <a:spcAft>
                <a:spcPts val="600"/>
              </a:spcAft>
              <a:buFont typeface="Arial" panose="020B0604020202020204" pitchFamily="34" charset="0"/>
              <a:buChar char="•"/>
            </a:pPr>
            <a:r>
              <a:rPr lang="en-US" sz="1700" dirty="0"/>
              <a:t>Discuss the implications of these visualizations.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6228713" cy="1159200"/>
          </a:xfrm>
        </p:spPr>
        <p:txBody>
          <a:bodyPr vert="horz" lIns="91440" tIns="45720" rIns="91440" bIns="45720" rtlCol="0" anchor="ctr">
            <a:normAutofit/>
          </a:bodyPr>
          <a:lstStyle/>
          <a:p>
            <a:pPr algn="l" defTabSz="914400">
              <a:lnSpc>
                <a:spcPct val="90000"/>
              </a:lnSpc>
            </a:pPr>
            <a:r>
              <a:rPr lang="en-US" sz="3500" kern="1200" dirty="0">
                <a:solidFill>
                  <a:srgbClr val="FFFFFF"/>
                </a:solidFill>
                <a:latin typeface="+mj-lt"/>
                <a:ea typeface="+mj-ea"/>
                <a:cs typeface="+mj-cs"/>
              </a:rPr>
              <a:t>t-SNE, Colorado, 2020 Census</a:t>
            </a:r>
          </a:p>
        </p:txBody>
      </p:sp>
      <p:pic>
        <p:nvPicPr>
          <p:cNvPr id="4" name="Picture 3">
            <a:extLst>
              <a:ext uri="{FF2B5EF4-FFF2-40B4-BE49-F238E27FC236}">
                <a16:creationId xmlns:a16="http://schemas.microsoft.com/office/drawing/2014/main" id="{9D0725AA-A801-9EF6-3984-C87ABEAF86EF}"/>
              </a:ext>
            </a:extLst>
          </p:cNvPr>
          <p:cNvPicPr>
            <a:picLocks noChangeAspect="1"/>
          </p:cNvPicPr>
          <p:nvPr/>
        </p:nvPicPr>
        <p:blipFill>
          <a:blip r:embed="rId2"/>
          <a:stretch>
            <a:fillRect/>
          </a:stretch>
        </p:blipFill>
        <p:spPr>
          <a:xfrm>
            <a:off x="1322247" y="1966293"/>
            <a:ext cx="6499504" cy="4452160"/>
          </a:xfrm>
          <a:prstGeom prst="rect">
            <a:avLst/>
          </a:prstGeom>
        </p:spPr>
      </p:pic>
    </p:spTree>
    <p:extLst>
      <p:ext uri="{BB962C8B-B14F-4D97-AF65-F5344CB8AC3E}">
        <p14:creationId xmlns:p14="http://schemas.microsoft.com/office/powerpoint/2010/main" val="3902912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dirty="0">
                <a:solidFill>
                  <a:srgbClr val="FFFFFF"/>
                </a:solidFill>
                <a:latin typeface="+mj-lt"/>
                <a:ea typeface="+mj-ea"/>
                <a:cs typeface="+mj-cs"/>
              </a:rPr>
              <a:t>PCA, Colorado, 2020 Census</a:t>
            </a:r>
          </a:p>
        </p:txBody>
      </p:sp>
      <p:pic>
        <p:nvPicPr>
          <p:cNvPr id="3" name="Picture 2">
            <a:extLst>
              <a:ext uri="{FF2B5EF4-FFF2-40B4-BE49-F238E27FC236}">
                <a16:creationId xmlns:a16="http://schemas.microsoft.com/office/drawing/2014/main" id="{D6AB07AD-C3A7-FD06-D18D-9630D49CCEC9}"/>
              </a:ext>
            </a:extLst>
          </p:cNvPr>
          <p:cNvPicPr>
            <a:picLocks noChangeAspect="1"/>
          </p:cNvPicPr>
          <p:nvPr/>
        </p:nvPicPr>
        <p:blipFill>
          <a:blip r:embed="rId2"/>
          <a:stretch>
            <a:fillRect/>
          </a:stretch>
        </p:blipFill>
        <p:spPr>
          <a:xfrm>
            <a:off x="1322247" y="1966293"/>
            <a:ext cx="6499504" cy="4452160"/>
          </a:xfrm>
          <a:prstGeom prst="rect">
            <a:avLst/>
          </a:prstGeom>
        </p:spPr>
      </p:pic>
    </p:spTree>
    <p:extLst>
      <p:ext uri="{BB962C8B-B14F-4D97-AF65-F5344CB8AC3E}">
        <p14:creationId xmlns:p14="http://schemas.microsoft.com/office/powerpoint/2010/main" val="532146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1576</TotalTime>
  <Words>630</Words>
  <Application>Microsoft Office PowerPoint</Application>
  <PresentationFormat>On-screen Show (4:3)</PresentationFormat>
  <Paragraphs>77</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Unsupervised Analysis of Colorado's 2020 Census Data</vt:lpstr>
      <vt:lpstr>Introduction</vt:lpstr>
      <vt:lpstr>Data Overview</vt:lpstr>
      <vt:lpstr>High-Level Summary of the 2020 US Census Dataset</vt:lpstr>
      <vt:lpstr>Methods</vt:lpstr>
      <vt:lpstr>Results</vt:lpstr>
      <vt:lpstr>Visualizations</vt:lpstr>
      <vt:lpstr>t-SNE, Colorado, 2020 Census</vt:lpstr>
      <vt:lpstr>PCA, Colorado, 2020 Census</vt:lpstr>
      <vt:lpstr>Native Hawaiian and Other Pacific Islander alone - across Clusters</vt:lpstr>
      <vt:lpstr>White alone - across Clusters</vt:lpstr>
      <vt:lpstr>Black or African American alone - across Clusters</vt:lpstr>
      <vt:lpstr>Asian alone - across Clusters</vt:lpstr>
      <vt:lpstr>American Indian and Alaska Native alone - across Clusters</vt:lpstr>
      <vt:lpstr>Some Other Race alone - across Clusters</vt:lpstr>
      <vt:lpstr>Cluster 0 – geospatial view</vt:lpstr>
      <vt:lpstr>Cluster 1 – geospatial view</vt:lpstr>
      <vt:lpstr>Cluster 2 – geospatial view</vt:lpstr>
      <vt:lpstr>Cluster 3 – geospatial view</vt:lpstr>
      <vt:lpstr>Cluster 4 – geospatial view</vt:lpstr>
      <vt:lpstr>Cluster 5 – geospatial view</vt:lpstr>
      <vt:lpstr>Cluster 6 – geospatial view</vt:lpstr>
      <vt:lpstr>Record count - % of data</vt:lpstr>
      <vt:lpstr>Conclusion</vt:lpstr>
      <vt:lpstr>Future Work</vt:lpstr>
      <vt:lpstr>Thank You</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Pierre LeBlanc</cp:lastModifiedBy>
  <cp:revision>1</cp:revision>
  <dcterms:created xsi:type="dcterms:W3CDTF">2013-01-27T09:14:16Z</dcterms:created>
  <dcterms:modified xsi:type="dcterms:W3CDTF">2024-08-30T20:00:31Z</dcterms:modified>
  <cp:category/>
</cp:coreProperties>
</file>